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71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</p:sldIdLst>
  <p:sldSz cx="16256000" cy="9144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56" d="100"/>
          <a:sy n="56" d="100"/>
        </p:scale>
        <p:origin x="485" y="6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5/1/2026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00"/>
            <a:ext cx="16256000" cy="906780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00"/>
            <a:ext cx="16256000" cy="906780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00"/>
            <a:ext cx="16256000" cy="9067800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00"/>
            <a:ext cx="16256000" cy="9067800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00"/>
            <a:ext cx="16256000" cy="9067800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00"/>
            <a:ext cx="16256000" cy="9067800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00"/>
            <a:ext cx="16256000" cy="9067800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00"/>
            <a:ext cx="16256000" cy="90678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00"/>
            <a:ext cx="16256000" cy="90678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00"/>
            <a:ext cx="16256000" cy="906780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00"/>
            <a:ext cx="16256000" cy="90678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C611EA0E-C5D5-872F-0EA4-D2B55F92C1E9}"/>
              </a:ext>
            </a:extLst>
          </p:cNvPr>
          <p:cNvSpPr txBox="1"/>
          <p:nvPr/>
        </p:nvSpPr>
        <p:spPr>
          <a:xfrm>
            <a:off x="4063621" y="2792442"/>
            <a:ext cx="8127242" cy="35591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lnSpc>
                <a:spcPct val="115000"/>
              </a:lnSpc>
              <a:spcAft>
                <a:spcPts val="800"/>
              </a:spcAft>
              <a:buNone/>
            </a:pPr>
            <a:r>
              <a:rPr lang="en-US" sz="1800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Title:</a:t>
            </a:r>
            <a:r>
              <a:rPr lang="en-US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What is Psychological Desensitization?</a:t>
            </a:r>
          </a:p>
          <a:p>
            <a:pPr marL="0" marR="0">
              <a:lnSpc>
                <a:spcPct val="115000"/>
              </a:lnSpc>
              <a:spcAft>
                <a:spcPts val="800"/>
              </a:spcAft>
              <a:buNone/>
            </a:pPr>
            <a:r>
              <a:rPr lang="en-US" sz="1800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Content:</a:t>
            </a:r>
            <a:endParaRPr lang="en-US" sz="18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15000"/>
              </a:lnSpc>
              <a:spcAft>
                <a:spcPts val="800"/>
              </a:spcAft>
              <a:buNone/>
            </a:pPr>
            <a:r>
              <a:rPr lang="en-US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“Repeated exposure to traumatic or distressing stimuli can lead to psychological desensitization, whereby emotional responses are diminished, and previously abnormal conditions begin to be perceived as normal.”</a:t>
            </a:r>
          </a:p>
          <a:p>
            <a:pPr marL="0" marR="0">
              <a:lnSpc>
                <a:spcPct val="115000"/>
              </a:lnSpc>
              <a:spcAft>
                <a:spcPts val="800"/>
              </a:spcAft>
              <a:buNone/>
            </a:pPr>
            <a:r>
              <a:rPr lang="en-US" sz="1800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Key Points:</a:t>
            </a:r>
            <a:endParaRPr lang="en-US" sz="18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15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US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Reduced emotional sensitivity over time </a:t>
            </a:r>
          </a:p>
          <a:p>
            <a:pPr marL="342900" marR="0" lvl="0" indent="-342900">
              <a:lnSpc>
                <a:spcPct val="115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US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Brain adapts to repeated stress </a:t>
            </a:r>
          </a:p>
          <a:p>
            <a:pPr marL="342900" marR="0" lvl="0" indent="-342900">
              <a:lnSpc>
                <a:spcPct val="115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US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Protective psychological mechanism</a:t>
            </a:r>
          </a:p>
        </p:txBody>
      </p:sp>
    </p:spTree>
    <p:extLst>
      <p:ext uri="{BB962C8B-B14F-4D97-AF65-F5344CB8AC3E}">
        <p14:creationId xmlns:p14="http://schemas.microsoft.com/office/powerpoint/2010/main" val="50711167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00"/>
            <a:ext cx="16256000" cy="906780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00"/>
            <a:ext cx="16256000" cy="906780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00"/>
            <a:ext cx="16256000" cy="906780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00"/>
            <a:ext cx="16256000" cy="906780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56</Words>
  <Application>Microsoft Office PowerPoint</Application>
  <PresentationFormat>Custom</PresentationFormat>
  <Paragraphs>7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1" baseType="lpstr">
      <vt:lpstr>Aptos</vt:lpstr>
      <vt:lpstr>Arial</vt:lpstr>
      <vt:lpstr>Calibri</vt:lpstr>
      <vt:lpstr>Symbol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cp:lastModifiedBy>Gurinder Grewal</cp:lastModifiedBy>
  <cp:revision>2</cp:revision>
  <dcterms:created xsi:type="dcterms:W3CDTF">2006-08-16T00:00:00Z</dcterms:created>
  <dcterms:modified xsi:type="dcterms:W3CDTF">2026-05-02T05:21:35Z</dcterms:modified>
</cp:coreProperties>
</file>