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6" r:id="rId20"/>
    <p:sldId id="277" r:id="rId21"/>
    <p:sldId id="278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90" r:id="rId30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4" d="100"/>
          <a:sy n="64" d="100"/>
        </p:scale>
        <p:origin x="101" y="3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Custom</PresentationFormat>
  <Paragraphs>0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Gurinder Grewal</cp:lastModifiedBy>
  <cp:revision>2</cp:revision>
  <dcterms:created xsi:type="dcterms:W3CDTF">2006-08-16T00:00:00Z</dcterms:created>
  <dcterms:modified xsi:type="dcterms:W3CDTF">2026-04-10T21:15:02Z</dcterms:modified>
</cp:coreProperties>
</file>