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2.xml" ContentType="application/vnd.openxmlformats-officedocument.presentationml.slide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48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slide" Target="/ppt/slides/slide12.xml" Id="rId13" /><Relationship Type="http://schemas.openxmlformats.org/officeDocument/2006/relationships/viewProps" Target="/ppt/viewProps.xml" Id="rId18" /><Relationship Type="http://schemas.openxmlformats.org/officeDocument/2006/relationships/slide" Target="/ppt/slides/slide2.xml" Id="rId3" /><Relationship Type="http://schemas.openxmlformats.org/officeDocument/2006/relationships/slide" Target="/ppt/slides/slide6.xml" Id="rId7" /><Relationship Type="http://schemas.openxmlformats.org/officeDocument/2006/relationships/slide" Target="/ppt/slides/slide11.xml" Id="rId12" /><Relationship Type="http://schemas.openxmlformats.org/officeDocument/2006/relationships/presProps" Target="/ppt/presProps.xml" Id="rId17" /><Relationship Type="http://schemas.openxmlformats.org/officeDocument/2006/relationships/slide" Target="/ppt/slides/slide1.xml" Id="rId2" /><Relationship Type="http://schemas.openxmlformats.org/officeDocument/2006/relationships/slide" Target="/ppt/slides/slide15.xml" Id="rId16" /><Relationship Type="http://schemas.openxmlformats.org/officeDocument/2006/relationships/tableStyles" Target="/ppt/tableStyles.xml" Id="rId20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slide" Target="/ppt/slides/slide4.xml" Id="rId5" /><Relationship Type="http://schemas.openxmlformats.org/officeDocument/2006/relationships/slide" Target="/ppt/slides/slide14.xml" Id="rId15" /><Relationship Type="http://schemas.openxmlformats.org/officeDocument/2006/relationships/slide" Target="/ppt/slides/slide9.xml" Id="rId10" /><Relationship Type="http://schemas.openxmlformats.org/officeDocument/2006/relationships/theme" Target="/ppt/theme/theme1.xml" Id="rId19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slide" Target="/ppt/slides/slide13.xml" Id="rId14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7" /><Relationship Type="http://schemas.openxmlformats.org/officeDocument/2006/relationships/theme" Target="/ppt/theme/theme1.xml" Id="rId12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Layout" Target="/ppt/slideLayouts/slideLayout7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10.png" Id="rId2" /><Relationship Type="http://schemas.openxmlformats.org/officeDocument/2006/relationships/slideLayout" Target="/ppt/slideLayouts/slideLayout7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11.png" Id="rId2" /><Relationship Type="http://schemas.openxmlformats.org/officeDocument/2006/relationships/slideLayout" Target="/ppt/slideLayouts/slideLayout7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12.png" Id="rId2" /><Relationship Type="http://schemas.openxmlformats.org/officeDocument/2006/relationships/slideLayout" Target="/ppt/slideLayouts/slideLayout7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13.png" Id="rId2" /><Relationship Type="http://schemas.openxmlformats.org/officeDocument/2006/relationships/slideLayout" Target="/ppt/slideLayouts/slideLayout7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14.png" Id="rId2" /><Relationship Type="http://schemas.openxmlformats.org/officeDocument/2006/relationships/slideLayout" Target="/ppt/slideLayouts/slideLayout7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15.png" Id="rId2" /><Relationship Type="http://schemas.openxmlformats.org/officeDocument/2006/relationships/slideLayout" Target="/ppt/slideLayouts/slideLayout7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2.png" Id="rId2" /><Relationship Type="http://schemas.openxmlformats.org/officeDocument/2006/relationships/slideLayout" Target="/ppt/slideLayouts/slideLayout7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Layout" Target="/ppt/slideLayouts/slideLayout7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4.png" Id="rId2" /><Relationship Type="http://schemas.openxmlformats.org/officeDocument/2006/relationships/slideLayout" Target="/ppt/slideLayouts/slideLayout7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Layout" Target="/ppt/slideLayouts/slideLayout7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7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7.png" Id="rId2" /><Relationship Type="http://schemas.openxmlformats.org/officeDocument/2006/relationships/slideLayout" Target="/ppt/slideLayouts/slideLayout7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7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9.png" Id="rId2" /><Relationship Type="http://schemas.openxmlformats.org/officeDocument/2006/relationships/slideLayout" Target="/ppt/slideLayouts/slideLayout7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Gurinder Grewal</cp:lastModifiedBy>
  <cp:revision>1</cp:revision>
  <dcterms:created xsi:type="dcterms:W3CDTF">2006-08-16T00:00:00Z</dcterms:created>
  <dcterms:modified xsi:type="dcterms:W3CDTF">2026-03-09T21:48:18Z</dcterms:modified>
</cp:coreProperties>
</file>