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gif" ContentType="image/gif"/>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2-->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80" r:id="rId2"/>
    <p:sldMasterId id="2147483792" r:id="rId3"/>
  </p:sldMasterIdLst>
  <p:sldIdLst>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04" r:id="rId19"/>
    <p:sldId id="307" r:id="rId20"/>
    <p:sldId id="310" r:id="rId21"/>
    <p:sldId id="313" r:id="rId22"/>
    <p:sldId id="316" r:id="rId23"/>
    <p:sldId id="319" r:id="rId24"/>
    <p:sldId id="322" r:id="rId25"/>
    <p:sldId id="325" r:id="rId26"/>
    <p:sldId id="328" r:id="rId27"/>
    <p:sldId id="331" r:id="rId28"/>
    <p:sldId id="334" r:id="rId29"/>
    <p:sldId id="337" r:id="rId30"/>
    <p:sldId id="340" r:id="rId31"/>
    <p:sldId id="343" r:id="rId32"/>
    <p:sldId id="346" r:id="rId33"/>
    <p:sldId id="349" r:id="rId34"/>
    <p:sldId id="352" r:id="rId35"/>
    <p:sldId id="355" r:id="rId36"/>
    <p:sldId id="358" r:id="rId37"/>
    <p:sldId id="361" r:id="rId38"/>
    <p:sldId id="364" r:id="rId39"/>
    <p:sldId id="367" r:id="rId40"/>
    <p:sldId id="370" r:id="rId41"/>
    <p:sldId id="373" r:id="rId42"/>
    <p:sldId id="376" r:id="rId43"/>
    <p:sldId id="379" r:id="rId44"/>
    <p:sldId id="382" r:id="rId45"/>
    <p:sldId id="385" r:id="rId46"/>
    <p:sldId id="388" r:id="rId47"/>
    <p:sldId id="391" r:id="rId48"/>
    <p:sldId id="394" r:id="rId49"/>
    <p:sldId id="397" r:id="rId50"/>
    <p:sldId id="400" r:id="rId51"/>
    <p:sldId id="403" r:id="rId52"/>
    <p:sldId id="406" r:id="rId53"/>
    <p:sldId id="409" r:id="rId54"/>
    <p:sldId id="412" r:id="rId55"/>
  </p:sldIdLst>
  <p:sldSz cx="13716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slideMaster" Target="slideMasters/slideMaster3.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tags" Target="tags/tag1.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3.xml" /><Relationship Id="rId60"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F72000C3-8C5F-49C4-B097-810C947AADE3}"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4D35505C-D163-4346-A3C0-F81FBFFCE16F}" type="parTrans" cxnId="{10E0F8EA-87B2-4A6F-8ACE-20A3426C337D}">
      <dgm:prSet/>
      <dgm:spPr/>
      <dgm:t>
        <a:bodyPr/>
        <a:lstStyle/>
        <a:p>
          <a:endParaRPr lang="en-US"/>
        </a:p>
      </dgm:t>
    </dgm:pt>
    <dgm:pt modelId="{81FDD560-A1F3-4E2A-B5F3-C8AD6EB1122F}">
      <dgm:prSet custT="1"/>
      <dgm:spPr>
        <a:solidFill>
          <a:schemeClr val="accent4">
            <a:lumMod val="60000"/>
            <a:lumOff val="40000"/>
          </a:schemeClr>
        </a:solidFill>
        <a:ln w="12700" cap="flat" cmpd="sng" algn="ctr">
          <a:solidFill>
            <a:schemeClr val="lt1">
              <a:hueOff val="0"/>
              <a:satOff val="0"/>
              <a:lumOff val="0"/>
              <a:alphaOff val="0"/>
            </a:schemeClr>
          </a:solidFill>
          <a:prstDash val="solid"/>
          <a:miter lim="800000"/>
        </a:ln>
      </dgm:spPr>
      <dgm:t>
        <a:bodyPr/>
        <a:lstStyle/>
        <a:p>
          <a:r>
            <a:rPr lang="en-US" sz="3200" b="1">
              <a:solidFill>
                <a:schemeClr val="accent6">
                  <a:lumMod val="75000"/>
                </a:schemeClr>
              </a:solidFill>
            </a:rPr>
            <a:t>A well-planned targeted killing of ethnic, racial, or religious groups, elaborated by Raphael Lamkin in 1944.</a:t>
          </a:r>
        </a:p>
      </dgm:t>
    </dgm:pt>
    <dgm:pt modelId="{81155A1B-E494-4D55-B897-0FD910A95BA9}" type="sibTrans" cxnId="{10E0F8EA-87B2-4A6F-8ACE-20A3426C337D}">
      <dgm:prSet custT="1"/>
      <dgm:spPr>
        <a:solidFill>
          <a:schemeClr val="accent5">
            <a:hueOff val="0"/>
            <a:satOff val="0"/>
            <a:lumOff val="0"/>
            <a:alphaOff val="0"/>
          </a:schemeClr>
        </a:solidFill>
        <a:ln>
          <a:noFill/>
        </a:ln>
      </dgm:spPr>
      <dgm:t>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gm:t>
    </dgm:pt>
    <dgm:pt modelId="{4BF996D0-4376-41FF-B1BC-A385D66A698E}" type="parTrans" cxnId="{288F484C-8A8D-4828-9F80-2CF748EFF3D6}">
      <dgm:prSet/>
      <dgm:spPr/>
      <dgm:t>
        <a:bodyPr/>
        <a:lstStyle/>
        <a:p>
          <a:endParaRPr lang="en-US"/>
        </a:p>
      </dgm:t>
    </dgm:pt>
    <dgm:pt modelId="{6D8B7F89-9F16-417C-B53B-518650F9B399}">
      <dgm:prSet custT="1"/>
      <dgm:spPr>
        <a:solidFill>
          <a:schemeClr val="accent5">
            <a:hueOff val="-14057206"/>
            <a:satOff val="-21591"/>
            <a:lumOff val="-10197"/>
            <a:alphaOff val="0"/>
          </a:schemeClr>
        </a:solidFill>
        <a:ln w="12700" cap="flat" cmpd="sng" algn="ctr">
          <a:solidFill>
            <a:schemeClr val="lt1">
              <a:hueOff val="0"/>
              <a:satOff val="0"/>
              <a:lumOff val="0"/>
              <a:alphaOff val="0"/>
            </a:schemeClr>
          </a:solidFill>
          <a:prstDash val="solid"/>
          <a:miter lim="800000"/>
        </a:ln>
      </dgm:spPr>
      <dgm:t>
        <a:bodyPr/>
        <a:lstStyle/>
        <a:p>
          <a:r>
            <a:rPr lang="en-US" sz="2800" b="1">
              <a:solidFill>
                <a:srgbClr val="002060"/>
              </a:solidFill>
            </a:rPr>
            <a:t>Norman Naimark in his book, </a:t>
          </a:r>
          <a:r>
            <a:rPr lang="en-US" sz="2800" b="1" i="1">
              <a:solidFill>
                <a:srgbClr val="002060"/>
              </a:solidFill>
            </a:rPr>
            <a:t>Genocide: A World History, </a:t>
          </a:r>
          <a:r>
            <a:rPr lang="en-US" sz="2800" b="1">
              <a:solidFill>
                <a:srgbClr val="002060"/>
              </a:solidFill>
            </a:rPr>
            <a:t>defines, “Over the ages, genocide has had both external and internal dimensions. Political leaders have turned against internal groups-tribal, ethnic, religious, social – and sought their elimination as a way to  preserve privilege, avoid dissidence, consolidate power, and accumulate wealth. They also have conquered and dominated neighboring or (distant) territories for imperial purposes and have killed and suppressed, as well as co-opted native people of those regions in order to dominate them and seize their land and resources.”</a:t>
          </a:r>
        </a:p>
      </dgm:t>
    </dgm:pt>
    <dgm:pt modelId="{3BB75244-C875-4595-9FDC-A7AF3DCAAE34}" type="sibTrans" cxnId="{288F484C-8A8D-4828-9F80-2CF748EFF3D6}">
      <dgm:prSet/>
      <dgm:spPr/>
      <dgm:t>
        <a:bodyPr/>
        <a:lstStyle/>
        <a:p>
          <a:endParaRPr lang="en-US"/>
        </a:p>
      </dgm:t>
    </dgm:pt>
    <dgm:pt modelId="{02D71B98-3DB4-6746-94BB-92C9CAF30242}" type="pres">
      <dgm:prSet presAssocID="{F72000C3-8C5F-49C4-B097-810C947AADE3}" presName="Name0">
        <dgm:presLayoutVars>
          <dgm:dir/>
          <dgm:resizeHandles val="exact"/>
        </dgm:presLayoutVars>
      </dgm:prSet>
      <dgm:spPr/>
      <dgm:t>
        <a:bodyPr/>
        <a:lstStyle/>
        <a:p/>
      </dgm:t>
    </dgm:pt>
    <dgm:pt modelId="{4E98E3E4-1919-7548-AF34-61C946C94578}" type="pres">
      <dgm:prSet presAssocID="{81FDD560-A1F3-4E2A-B5F3-C8AD6EB1122F}" presName="node" presStyleLbl="node1" presStyleCnt="2" custScaleX="316324">
        <dgm:presLayoutVars>
          <dgm:bulletEnabled val="1"/>
        </dgm:presLayoutVars>
      </dgm:prSet>
      <dgm:spPr/>
      <dgm:t>
        <a:bodyPr/>
        <a:lstStyle/>
        <a:p/>
      </dgm:t>
    </dgm:pt>
    <dgm:pt modelId="{1AA19605-72FA-A543-ABDD-C75A6C669993}" type="pres">
      <dgm:prSet presAssocID="{81155A1B-E494-4D55-B897-0FD910A95BA9}" presName="sibTrans" presStyleLbl="sibTrans2D1" presStyleCnt="1" custFlipHor="1" custScaleX="16656" custLinFactNeighborX="-15292" custLinFactNeighborY="-35038"/>
      <dgm:spPr/>
      <dgm:t>
        <a:bodyPr/>
        <a:lstStyle/>
        <a:p/>
      </dgm:t>
    </dgm:pt>
    <dgm:pt modelId="{7922390F-8B2D-5D44-BCC5-E3DEA3FDF76D}" type="pres">
      <dgm:prSet presAssocID="{81155A1B-E494-4D55-B897-0FD910A95BA9}" presName="connectorText" presStyleLbl="sibTrans2D1" presStyleCnt="1"/>
      <dgm:spPr/>
      <dgm:t>
        <a:bodyPr/>
        <a:lstStyle/>
        <a:p/>
      </dgm:t>
    </dgm:pt>
    <dgm:pt modelId="{889A5A56-39C2-8640-86DA-54677241D4C2}" type="pres">
      <dgm:prSet presAssocID="{6D8B7F89-9F16-417C-B53B-518650F9B399}" presName="node" presStyleLbl="node1" presStyleIdx="1" presStyleCnt="2" custScaleX="685418" custScaleY="100000">
        <dgm:presLayoutVars>
          <dgm:bulletEnabled val="1"/>
        </dgm:presLayoutVars>
      </dgm:prSet>
      <dgm:spPr/>
      <dgm:t>
        <a:bodyPr/>
        <a:lstStyle/>
        <a:p/>
      </dgm:t>
    </dgm:pt>
  </dgm:ptLst>
  <dgm:cxnLst>
    <dgm:cxn modelId="{10E0F8EA-87B2-4A6F-8ACE-20A3426C337D}" srcId="{F72000C3-8C5F-49C4-B097-810C947AADE3}" destId="{81FDD560-A1F3-4E2A-B5F3-C8AD6EB1122F}" srcOrd="0" destOrd="0" parTransId="{4D35505C-D163-4346-A3C0-F81FBFFCE16F}" sibTransId="{81155A1B-E494-4D55-B897-0FD910A95BA9}"/>
    <dgm:cxn modelId="{288F484C-8A8D-4828-9F80-2CF748EFF3D6}" srcId="{F72000C3-8C5F-49C4-B097-810C947AADE3}" destId="{6D8B7F89-9F16-417C-B53B-518650F9B399}" srcOrd="1" destOrd="0" parTransId="{4BF996D0-4376-41FF-B1BC-A385D66A698E}" sibTransId="{3BB75244-C875-4595-9FDC-A7AF3DCAAE34}"/>
    <dgm:cxn modelId="{03A6E642-06EB-4FBA-A393-F29D2302CD30}" type="presOf" srcId="{F72000C3-8C5F-49C4-B097-810C947AADE3}" destId="{02D71B98-3DB4-6746-94BB-92C9CAF30242}" srcOrd="0" destOrd="0" presId="urn:microsoft.com/office/officeart/2005/8/layout/process1"/>
    <dgm:cxn modelId="{0F419288-099D-48DC-A4EE-1BCA10687BE0}" type="presParOf" srcId="{02D71B98-3DB4-6746-94BB-92C9CAF30242}" destId="{4E98E3E4-1919-7548-AF34-61C946C94578}" srcOrd="0" destOrd="0" presId="urn:microsoft.com/office/officeart/2005/8/layout/process1"/>
    <dgm:cxn modelId="{75D1B8FA-C13E-4E4A-BBE2-F7BA270B257A}" type="presOf" srcId="{81FDD560-A1F3-4E2A-B5F3-C8AD6EB1122F}" destId="{4E98E3E4-1919-7548-AF34-61C946C94578}" srcOrd="0" destOrd="0" presId="urn:microsoft.com/office/officeart/2005/8/layout/process1"/>
    <dgm:cxn modelId="{CB66E1A8-8487-4AA5-8515-1EBB9C8C96C1}" type="presParOf" srcId="{02D71B98-3DB4-6746-94BB-92C9CAF30242}" destId="{1AA19605-72FA-A543-ABDD-C75A6C669993}" srcOrd="1" destOrd="0" presId="urn:microsoft.com/office/officeart/2005/8/layout/process1"/>
    <dgm:cxn modelId="{43E36CEF-8378-40FA-8FCB-E2061ABF38AB}" type="presOf" srcId="{81155A1B-E494-4D55-B897-0FD910A95BA9}" destId="{1AA19605-72FA-A543-ABDD-C75A6C669993}" srcOrd="0" destOrd="0" presId="urn:microsoft.com/office/officeart/2005/8/layout/process1"/>
    <dgm:cxn modelId="{F438D52C-1B52-4444-B006-153715ABD96C}" type="presParOf" srcId="{1AA19605-72FA-A543-ABDD-C75A6C669993}" destId="{7922390F-8B2D-5D44-BCC5-E3DEA3FDF76D}" srcOrd="0" destOrd="0" presId="urn:microsoft.com/office/officeart/2005/8/layout/process1"/>
    <dgm:cxn modelId="{31E0F7A5-67FF-4E2D-BEB2-BB3B72C9B388}" type="presOf" srcId="{81155A1B-E494-4D55-B897-0FD910A95BA9}" destId="{7922390F-8B2D-5D44-BCC5-E3DEA3FDF76D}" srcOrd="1" destOrd="0" presId="urn:microsoft.com/office/officeart/2005/8/layout/process1"/>
    <dgm:cxn modelId="{E19DFA27-7CDF-4F19-BB74-48998A937000}" type="presParOf" srcId="{02D71B98-3DB4-6746-94BB-92C9CAF30242}" destId="{889A5A56-39C2-8640-86DA-54677241D4C2}" srcOrd="2" destOrd="0" presId="urn:microsoft.com/office/officeart/2005/8/layout/process1"/>
    <dgm:cxn modelId="{0024926D-05C7-4FD1-9530-F8B020DF86FE}" type="presOf" srcId="{6D8B7F89-9F16-417C-B53B-518650F9B399}" destId="{889A5A56-39C2-8640-86DA-54677241D4C2}" srcOrd="0" destOrd="0" presId="urn:microsoft.com/office/officeart/2005/8/layout/process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0C5B10AF-6CF2-4CA8-8027-C3E9C7E5275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B04F5B7-675B-4FC5-A02A-7E8F1B5F24BE}" type="parTrans" cxnId="{15880029-0C58-4039-9748-DCC71F925608}">
      <dgm:prSet/>
      <dgm:spPr/>
      <dgm:t>
        <a:bodyPr/>
        <a:lstStyle/>
        <a:p>
          <a:endParaRPr lang="en-US"/>
        </a:p>
      </dgm:t>
    </dgm:pt>
    <dgm:pt modelId="{C18A88A9-1F86-4FF1-825F-D4FCD582C8EA}">
      <dgm:prSet custT="1"/>
      <dgm:spPr>
        <a:solidFill>
          <a:schemeClr val="accent5">
            <a:lumMod val="20000"/>
            <a:lumOff val="80000"/>
          </a:schemeClr>
        </a:solidFill>
        <a:ln>
          <a:noFill/>
        </a:ln>
      </dgm:spPr>
      <dgm:t>
        <a:bodyPr/>
        <a:lstStyle/>
        <a:p>
          <a:r>
            <a:rPr lang="en-US" sz="2800"/>
            <a:t>1</a:t>
          </a:r>
          <a:r>
            <a:rPr lang="en-US" sz="1400"/>
            <a:t>. </a:t>
          </a:r>
          <a:r>
            <a:rPr lang="en-US" sz="2800" b="1"/>
            <a:t>Classification</a:t>
          </a:r>
          <a:r>
            <a:rPr lang="en-US" sz="2000"/>
            <a:t>: First a perceived threat is defined some kind of evil that requires exclusion</a:t>
          </a:r>
        </a:p>
      </dgm:t>
    </dgm:pt>
    <dgm:pt modelId="{F188D1AE-C28E-4350-A35D-7EEB4B5BAC04}" type="sibTrans" cxnId="{15880029-0C58-4039-9748-DCC71F925608}">
      <dgm:prSet/>
      <dgm:spPr/>
      <dgm:t>
        <a:bodyPr/>
        <a:lstStyle/>
        <a:p>
          <a:endParaRPr lang="en-US"/>
        </a:p>
      </dgm:t>
    </dgm:pt>
    <dgm:pt modelId="{31D98742-20C0-40A4-885E-426D49D53AA5}" type="parTrans" cxnId="{E01CFAED-19C1-4933-96AC-8172142D37C2}">
      <dgm:prSet/>
      <dgm:spPr/>
      <dgm:t>
        <a:bodyPr/>
        <a:lstStyle/>
        <a:p>
          <a:endParaRPr lang="en-US"/>
        </a:p>
      </dgm:t>
    </dgm:pt>
    <dgm:pt modelId="{0FC396D4-6BB8-4A72-90F9-75E5281451A8}">
      <dgm:prSet custT="1"/>
      <dgm:spPr>
        <a:solidFill>
          <a:schemeClr val="accent5">
            <a:lumMod val="20000"/>
            <a:lumOff val="80000"/>
          </a:schemeClr>
        </a:solidFill>
        <a:ln>
          <a:noFill/>
        </a:ln>
      </dgm:spPr>
      <dgm:t>
        <a:bodyPr/>
        <a:lstStyle/>
        <a:p>
          <a:r>
            <a:rPr lang="en-US" sz="2800"/>
            <a:t>2.</a:t>
          </a:r>
          <a:r>
            <a:rPr lang="en-US" sz="1400"/>
            <a:t> </a:t>
          </a:r>
          <a:r>
            <a:rPr lang="en-US" sz="2800" b="1"/>
            <a:t>Symbolization</a:t>
          </a:r>
          <a:r>
            <a:rPr lang="en-US" sz="2000"/>
            <a:t>: Symbols of infernal hatred to be associated with the targeted group</a:t>
          </a:r>
        </a:p>
        <a:p>
          <a:r>
            <a:rPr lang="en-US" sz="2800" b="1"/>
            <a:t>3</a:t>
          </a:r>
          <a:r>
            <a:rPr lang="en-US" sz="2000" b="1"/>
            <a:t>. </a:t>
          </a:r>
          <a:r>
            <a:rPr lang="en-US" sz="2800" b="1"/>
            <a:t>Discrimination</a:t>
          </a:r>
          <a:r>
            <a:rPr lang="en-US" sz="2800"/>
            <a:t>:</a:t>
          </a:r>
          <a:r>
            <a:rPr lang="en-US" sz="2000"/>
            <a:t> The use of discriminatory laws to deny their civil rights</a:t>
          </a:r>
        </a:p>
        <a:p>
          <a:endParaRPr lang="en-US" sz="1400"/>
        </a:p>
      </dgm:t>
    </dgm:pt>
    <dgm:pt modelId="{67C04B0C-B415-4D8D-9B79-2B1D6DB1DA65}" type="sibTrans" cxnId="{E01CFAED-19C1-4933-96AC-8172142D37C2}">
      <dgm:prSet/>
      <dgm:spPr/>
      <dgm:t>
        <a:bodyPr/>
        <a:lstStyle/>
        <a:p>
          <a:endParaRPr lang="en-US"/>
        </a:p>
      </dgm:t>
    </dgm:pt>
    <dgm:pt modelId="{0F76A794-02C2-4C2E-A202-958006FD1C9F}" type="parTrans" cxnId="{7B54510F-0B6B-49BC-BB60-8CCA1A0EF7DA}">
      <dgm:prSet/>
      <dgm:spPr/>
      <dgm:t>
        <a:bodyPr/>
        <a:lstStyle/>
        <a:p>
          <a:endParaRPr lang="en-US"/>
        </a:p>
      </dgm:t>
    </dgm:pt>
    <dgm:pt modelId="{31145AE5-78B8-4719-A8E3-F53478BADFD3}">
      <dgm:prSet custT="1"/>
      <dgm:spPr>
        <a:solidFill>
          <a:schemeClr val="accent5">
            <a:lumMod val="20000"/>
            <a:lumOff val="80000"/>
          </a:schemeClr>
        </a:solidFill>
        <a:ln>
          <a:noFill/>
        </a:ln>
      </dgm:spPr>
      <dgm:t>
        <a:bodyPr/>
        <a:lstStyle/>
        <a:p>
          <a:endParaRPr lang="en-US" sz="2800"/>
        </a:p>
        <a:p>
          <a:r>
            <a:rPr lang="en-US" sz="2800"/>
            <a:t>4. </a:t>
          </a:r>
          <a:r>
            <a:rPr lang="en-US" sz="2800" b="1"/>
            <a:t>Dehumanization: </a:t>
          </a:r>
          <a:r>
            <a:rPr lang="en-US" sz="2000"/>
            <a:t>The dehumanization must become a normal and widespread routine.</a:t>
          </a:r>
        </a:p>
      </dgm:t>
    </dgm:pt>
    <dgm:pt modelId="{40F03319-6717-4CC3-A8C5-EAEA298FA0DB}" type="sibTrans" cxnId="{7B54510F-0B6B-49BC-BB60-8CCA1A0EF7DA}">
      <dgm:prSet/>
      <dgm:spPr/>
      <dgm:t>
        <a:bodyPr/>
        <a:lstStyle/>
        <a:p>
          <a:endParaRPr lang="en-US"/>
        </a:p>
      </dgm:t>
    </dgm:pt>
    <dgm:pt modelId="{10158A48-25DE-4930-A811-958358C357C5}" type="parTrans" cxnId="{3903B887-59F8-4642-A94A-ACFC00CEB603}">
      <dgm:prSet/>
      <dgm:spPr/>
      <dgm:t>
        <a:bodyPr/>
        <a:lstStyle/>
        <a:p>
          <a:endParaRPr lang="en-US"/>
        </a:p>
      </dgm:t>
    </dgm:pt>
    <dgm:pt modelId="{C7A95913-C121-4501-93D2-8F7BBEC0593E}">
      <dgm:prSet custT="1"/>
      <dgm:spPr>
        <a:solidFill>
          <a:schemeClr val="accent5">
            <a:lumMod val="20000"/>
            <a:lumOff val="80000"/>
          </a:schemeClr>
        </a:solidFill>
        <a:ln>
          <a:noFill/>
        </a:ln>
      </dgm:spPr>
      <dgm:t>
        <a:bodyPr/>
        <a:lstStyle/>
        <a:p>
          <a:r>
            <a:rPr lang="en-US" sz="2800"/>
            <a:t>5. </a:t>
          </a:r>
          <a:r>
            <a:rPr lang="en-US" sz="2800" b="1"/>
            <a:t>Organization</a:t>
          </a:r>
          <a:r>
            <a:rPr lang="en-US" sz="2800"/>
            <a:t>: </a:t>
          </a:r>
          <a:r>
            <a:rPr lang="en-US" sz="2000"/>
            <a:t>The criminal syndicates and vigilantes are trained and provided lethal resources to perpetuate exclusion, discrimination and dehumanization</a:t>
          </a:r>
          <a:r>
            <a:rPr lang="en-US" sz="2800"/>
            <a:t>.</a:t>
          </a:r>
        </a:p>
      </dgm:t>
    </dgm:pt>
    <dgm:pt modelId="{25872480-1FA2-48A7-8918-CA9A462A6ADC}" type="sibTrans" cxnId="{3903B887-59F8-4642-A94A-ACFC00CEB603}">
      <dgm:prSet/>
      <dgm:spPr/>
      <dgm:t>
        <a:bodyPr/>
        <a:lstStyle/>
        <a:p>
          <a:endParaRPr lang="en-US"/>
        </a:p>
      </dgm:t>
    </dgm:pt>
    <dgm:pt modelId="{6EEEA179-B442-3545-AFF3-BA4F3DB06744}" type="pres">
      <dgm:prSet presAssocID="{0C5B10AF-6CF2-4CA8-8027-C3E9C7E52758}" presName="vert0">
        <dgm:presLayoutVars>
          <dgm:dir/>
          <dgm:animOne val="branch"/>
          <dgm:animLvl val="lvl"/>
        </dgm:presLayoutVars>
      </dgm:prSet>
      <dgm:spPr/>
      <dgm:t>
        <a:bodyPr/>
        <a:lstStyle/>
        <a:p/>
      </dgm:t>
    </dgm:pt>
    <dgm:pt modelId="{DCD39F56-E20B-284C-8B1B-9363B0979972}" type="pres">
      <dgm:prSet presAssocID="{C18A88A9-1F86-4FF1-825F-D4FCD582C8EA}" presName="thickLine" presStyleLbl="alignNode1" presStyleCnt="4"/>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dgm:t>
    </dgm:pt>
    <dgm:pt modelId="{C59576EC-B6DD-0E48-937C-D0931C5B0FC5}" type="pres">
      <dgm:prSet presAssocID="{C18A88A9-1F86-4FF1-825F-D4FCD582C8EA}" presName="horz1"/>
      <dgm:spPr/>
      <dgm:t>
        <a:bodyPr/>
        <a:lstStyle/>
        <a:p/>
      </dgm:t>
    </dgm:pt>
    <dgm:pt modelId="{C7E15EE6-39F8-ED4A-9BC1-07BB2DF052A8}" type="pres">
      <dgm:prSet presAssocID="{C18A88A9-1F86-4FF1-825F-D4FCD582C8EA}" presName="tx1" presStyleLbl="revTx" presStyleCnt="4"/>
      <dgm:spPr/>
      <dgm:t>
        <a:bodyPr/>
        <a:lstStyle/>
        <a:p/>
      </dgm:t>
    </dgm:pt>
    <dgm:pt modelId="{302BC7E0-9263-A34A-A366-D73A5871C4E7}" type="pres">
      <dgm:prSet presAssocID="{C18A88A9-1F86-4FF1-825F-D4FCD582C8EA}" presName="vert1"/>
      <dgm:spPr/>
      <dgm:t>
        <a:bodyPr/>
        <a:lstStyle/>
        <a:p/>
      </dgm:t>
    </dgm:pt>
    <dgm:pt modelId="{A365F9BE-6B24-874B-AE81-B3818479813A}" type="pres">
      <dgm:prSet presAssocID="{0FC396D4-6BB8-4A72-90F9-75E5281451A8}" presName="thickLine" presStyleLbl="alignNode1" presStyleIdx="1" presStyleCnt="4"/>
      <dgm:spPr>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dgm:spPr>
      <dgm:t>
        <a:bodyPr/>
        <a:lstStyle/>
        <a:p/>
      </dgm:t>
    </dgm:pt>
    <dgm:pt modelId="{CEE2416D-ED81-074B-B0E2-7B2EDA775257}" type="pres">
      <dgm:prSet presAssocID="{0FC396D4-6BB8-4A72-90F9-75E5281451A8}" presName="horz1"/>
      <dgm:spPr/>
      <dgm:t>
        <a:bodyPr/>
        <a:lstStyle/>
        <a:p/>
      </dgm:t>
    </dgm:pt>
    <dgm:pt modelId="{59070A1D-416B-554B-8458-CD3F77CD0A20}" type="pres">
      <dgm:prSet presAssocID="{0FC396D4-6BB8-4A72-90F9-75E5281451A8}" presName="tx1" presStyleLbl="revTx" presStyleIdx="1" presStyleCnt="4" custScaleY="127067" custLinFactNeighborX="-180" custLinFactNeighborY="4778"/>
      <dgm:spPr/>
      <dgm:t>
        <a:bodyPr/>
        <a:lstStyle/>
        <a:p/>
      </dgm:t>
    </dgm:pt>
    <dgm:pt modelId="{5B223727-460F-2C41-AF64-A7259C74A2E2}" type="pres">
      <dgm:prSet presAssocID="{0FC396D4-6BB8-4A72-90F9-75E5281451A8}" presName="vert1"/>
      <dgm:spPr/>
      <dgm:t>
        <a:bodyPr/>
        <a:lstStyle/>
        <a:p/>
      </dgm:t>
    </dgm:pt>
    <dgm:pt modelId="{ABD4331A-F512-B74E-83EC-7074D3E1F165}" type="pres">
      <dgm:prSet presAssocID="{31145AE5-78B8-4719-A8E3-F53478BADFD3}" presName="thickLine" presStyleLbl="alignNode1" presStyleIdx="2" presStyleCnt="4"/>
      <dgm:spPr>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dgm:spPr>
      <dgm:t>
        <a:bodyPr/>
        <a:lstStyle/>
        <a:p/>
      </dgm:t>
    </dgm:pt>
    <dgm:pt modelId="{3988AF84-A9F7-1543-8B25-4E68BB408B46}" type="pres">
      <dgm:prSet presAssocID="{31145AE5-78B8-4719-A8E3-F53478BADFD3}" presName="horz1"/>
      <dgm:spPr/>
      <dgm:t>
        <a:bodyPr/>
        <a:lstStyle/>
        <a:p/>
      </dgm:t>
    </dgm:pt>
    <dgm:pt modelId="{0577085A-B3E1-2D4A-9F63-9B4892175825}" type="pres">
      <dgm:prSet presAssocID="{31145AE5-78B8-4719-A8E3-F53478BADFD3}" presName="tx1" presStyleLbl="revTx" presStyleIdx="2" presStyleCnt="4"/>
      <dgm:spPr/>
      <dgm:t>
        <a:bodyPr/>
        <a:lstStyle/>
        <a:p/>
      </dgm:t>
    </dgm:pt>
    <dgm:pt modelId="{0634A614-3366-F842-9AD8-459EB2E8D4CF}" type="pres">
      <dgm:prSet presAssocID="{31145AE5-78B8-4719-A8E3-F53478BADFD3}" presName="vert1"/>
      <dgm:spPr/>
      <dgm:t>
        <a:bodyPr/>
        <a:lstStyle/>
        <a:p/>
      </dgm:t>
    </dgm:pt>
    <dgm:pt modelId="{8206DB87-1397-274A-9CF5-18B55BA7C864}" type="pres">
      <dgm:prSet presAssocID="{C7A95913-C121-4501-93D2-8F7BBEC0593E}" presName="thickLine" presStyleLbl="alignNode1" presStyleIdx="3" presStyleCnt="4"/>
      <dgm:spPr>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dgm:spPr>
      <dgm:t>
        <a:bodyPr/>
        <a:lstStyle/>
        <a:p/>
      </dgm:t>
    </dgm:pt>
    <dgm:pt modelId="{D6D8D6F7-B644-C047-A00F-867DA7153C80}" type="pres">
      <dgm:prSet presAssocID="{C7A95913-C121-4501-93D2-8F7BBEC0593E}" presName="horz1"/>
      <dgm:spPr/>
      <dgm:t>
        <a:bodyPr/>
        <a:lstStyle/>
        <a:p/>
      </dgm:t>
    </dgm:pt>
    <dgm:pt modelId="{FD5C27F7-F57D-B846-B5D2-23027C5E4201}" type="pres">
      <dgm:prSet presAssocID="{C7A95913-C121-4501-93D2-8F7BBEC0593E}" presName="tx1" presStyleLbl="revTx" presStyleIdx="3" presStyleCnt="4" custScaleY="154991"/>
      <dgm:spPr/>
      <dgm:t>
        <a:bodyPr/>
        <a:lstStyle/>
        <a:p/>
      </dgm:t>
    </dgm:pt>
    <dgm:pt modelId="{4490BC9C-8F74-6A42-832D-FB9FFF407E49}" type="pres">
      <dgm:prSet presAssocID="{C7A95913-C121-4501-93D2-8F7BBEC0593E}" presName="vert1"/>
      <dgm:spPr/>
      <dgm:t>
        <a:bodyPr/>
        <a:lstStyle/>
        <a:p/>
      </dgm:t>
    </dgm:pt>
  </dgm:ptLst>
  <dgm:cxnLst>
    <dgm:cxn modelId="{15880029-0C58-4039-9748-DCC71F925608}" srcId="{0C5B10AF-6CF2-4CA8-8027-C3E9C7E52758}" destId="{C18A88A9-1F86-4FF1-825F-D4FCD582C8EA}" srcOrd="0" destOrd="0" parTransId="{1B04F5B7-675B-4FC5-A02A-7E8F1B5F24BE}" sibTransId="{F188D1AE-C28E-4350-A35D-7EEB4B5BAC04}"/>
    <dgm:cxn modelId="{E01CFAED-19C1-4933-96AC-8172142D37C2}" srcId="{0C5B10AF-6CF2-4CA8-8027-C3E9C7E52758}" destId="{0FC396D4-6BB8-4A72-90F9-75E5281451A8}" srcOrd="1" destOrd="0" parTransId="{31D98742-20C0-40A4-885E-426D49D53AA5}" sibTransId="{67C04B0C-B415-4D8D-9B79-2B1D6DB1DA65}"/>
    <dgm:cxn modelId="{7B54510F-0B6B-49BC-BB60-8CCA1A0EF7DA}" srcId="{0C5B10AF-6CF2-4CA8-8027-C3E9C7E52758}" destId="{31145AE5-78B8-4719-A8E3-F53478BADFD3}" srcOrd="2" destOrd="0" parTransId="{0F76A794-02C2-4C2E-A202-958006FD1C9F}" sibTransId="{40F03319-6717-4CC3-A8C5-EAEA298FA0DB}"/>
    <dgm:cxn modelId="{3903B887-59F8-4642-A94A-ACFC00CEB603}" srcId="{0C5B10AF-6CF2-4CA8-8027-C3E9C7E52758}" destId="{C7A95913-C121-4501-93D2-8F7BBEC0593E}" srcOrd="3" destOrd="0" parTransId="{10158A48-25DE-4930-A811-958358C357C5}" sibTransId="{25872480-1FA2-48A7-8918-CA9A462A6ADC}"/>
    <dgm:cxn modelId="{F5865BBC-9DF6-4964-B51D-67783F7361AB}" type="presOf" srcId="{0C5B10AF-6CF2-4CA8-8027-C3E9C7E52758}" destId="{6EEEA179-B442-3545-AFF3-BA4F3DB06744}" srcOrd="0" destOrd="0" presId="urn:microsoft.com/office/officeart/2008/layout/LinedList"/>
    <dgm:cxn modelId="{492FBF6C-0916-4429-AFEC-7D27F5DCFF30}" type="presParOf" srcId="{6EEEA179-B442-3545-AFF3-BA4F3DB06744}" destId="{DCD39F56-E20B-284C-8B1B-9363B0979972}" srcOrd="0" destOrd="0" presId="urn:microsoft.com/office/officeart/2008/layout/LinedList"/>
    <dgm:cxn modelId="{5AC032FE-A918-4F45-96FC-15C31BDB1D9F}" type="presParOf" srcId="{6EEEA179-B442-3545-AFF3-BA4F3DB06744}" destId="{C59576EC-B6DD-0E48-937C-D0931C5B0FC5}" srcOrd="1" destOrd="0" presId="urn:microsoft.com/office/officeart/2008/layout/LinedList"/>
    <dgm:cxn modelId="{422104C4-577F-4FCE-A5DA-7419F59AD2AD}" type="presParOf" srcId="{C59576EC-B6DD-0E48-937C-D0931C5B0FC5}" destId="{C7E15EE6-39F8-ED4A-9BC1-07BB2DF052A8}" srcOrd="0" destOrd="0" presId="urn:microsoft.com/office/officeart/2008/layout/LinedList"/>
    <dgm:cxn modelId="{7F219D0D-5DF5-4CA6-BC84-A30B478EBF8B}" type="presOf" srcId="{C18A88A9-1F86-4FF1-825F-D4FCD582C8EA}" destId="{C7E15EE6-39F8-ED4A-9BC1-07BB2DF052A8}" srcOrd="0" destOrd="0" presId="urn:microsoft.com/office/officeart/2008/layout/LinedList"/>
    <dgm:cxn modelId="{2C826A52-4A77-46B3-A9D0-5C5297DFF2BE}" type="presParOf" srcId="{C59576EC-B6DD-0E48-937C-D0931C5B0FC5}" destId="{302BC7E0-9263-A34A-A366-D73A5871C4E7}" srcOrd="1" destOrd="0" presId="urn:microsoft.com/office/officeart/2008/layout/LinedList"/>
    <dgm:cxn modelId="{D31F1CFA-1F06-4803-855F-EB69018D5B38}" type="presParOf" srcId="{6EEEA179-B442-3545-AFF3-BA4F3DB06744}" destId="{A365F9BE-6B24-874B-AE81-B3818479813A}" srcOrd="2" destOrd="0" presId="urn:microsoft.com/office/officeart/2008/layout/LinedList"/>
    <dgm:cxn modelId="{FCCD51A2-6A52-4714-81BD-A8841C02F297}" type="presParOf" srcId="{6EEEA179-B442-3545-AFF3-BA4F3DB06744}" destId="{CEE2416D-ED81-074B-B0E2-7B2EDA775257}" srcOrd="3" destOrd="0" presId="urn:microsoft.com/office/officeart/2008/layout/LinedList"/>
    <dgm:cxn modelId="{F4CF9C75-9072-4CB8-8E2D-D55A6D5BCC70}" type="presParOf" srcId="{CEE2416D-ED81-074B-B0E2-7B2EDA775257}" destId="{59070A1D-416B-554B-8458-CD3F77CD0A20}" srcOrd="0" destOrd="0" presId="urn:microsoft.com/office/officeart/2008/layout/LinedList"/>
    <dgm:cxn modelId="{B62E689D-9439-4C8E-8746-85C31A067C91}" type="presOf" srcId="{0FC396D4-6BB8-4A72-90F9-75E5281451A8}" destId="{59070A1D-416B-554B-8458-CD3F77CD0A20}" srcOrd="0" destOrd="0" presId="urn:microsoft.com/office/officeart/2008/layout/LinedList"/>
    <dgm:cxn modelId="{DF65F3DE-7550-4470-87AC-606A6979B009}" type="presParOf" srcId="{CEE2416D-ED81-074B-B0E2-7B2EDA775257}" destId="{5B223727-460F-2C41-AF64-A7259C74A2E2}" srcOrd="1" destOrd="0" presId="urn:microsoft.com/office/officeart/2008/layout/LinedList"/>
    <dgm:cxn modelId="{389D2DE6-4D03-41C2-9463-2A730462B835}" type="presParOf" srcId="{6EEEA179-B442-3545-AFF3-BA4F3DB06744}" destId="{ABD4331A-F512-B74E-83EC-7074D3E1F165}" srcOrd="4" destOrd="0" presId="urn:microsoft.com/office/officeart/2008/layout/LinedList"/>
    <dgm:cxn modelId="{6F7387A3-48AB-4E3D-B80B-51C696685721}" type="presParOf" srcId="{6EEEA179-B442-3545-AFF3-BA4F3DB06744}" destId="{3988AF84-A9F7-1543-8B25-4E68BB408B46}" srcOrd="5" destOrd="0" presId="urn:microsoft.com/office/officeart/2008/layout/LinedList"/>
    <dgm:cxn modelId="{224B343A-6471-400F-A0CB-D97BC9294956}" type="presParOf" srcId="{3988AF84-A9F7-1543-8B25-4E68BB408B46}" destId="{0577085A-B3E1-2D4A-9F63-9B4892175825}" srcOrd="0" destOrd="0" presId="urn:microsoft.com/office/officeart/2008/layout/LinedList"/>
    <dgm:cxn modelId="{5ADF44DE-FB4B-4F93-8970-BC9115E4B871}" type="presOf" srcId="{31145AE5-78B8-4719-A8E3-F53478BADFD3}" destId="{0577085A-B3E1-2D4A-9F63-9B4892175825}" srcOrd="0" destOrd="0" presId="urn:microsoft.com/office/officeart/2008/layout/LinedList"/>
    <dgm:cxn modelId="{0E1C9E79-C8F2-4BDB-9A05-416FCDA99D99}" type="presParOf" srcId="{3988AF84-A9F7-1543-8B25-4E68BB408B46}" destId="{0634A614-3366-F842-9AD8-459EB2E8D4CF}" srcOrd="1" destOrd="0" presId="urn:microsoft.com/office/officeart/2008/layout/LinedList"/>
    <dgm:cxn modelId="{BDA20C66-CF82-44D4-BF98-84771A508908}" type="presParOf" srcId="{6EEEA179-B442-3545-AFF3-BA4F3DB06744}" destId="{8206DB87-1397-274A-9CF5-18B55BA7C864}" srcOrd="6" destOrd="0" presId="urn:microsoft.com/office/officeart/2008/layout/LinedList"/>
    <dgm:cxn modelId="{F763FBAE-D34D-43A5-B85F-EED212BD9B1A}" type="presParOf" srcId="{6EEEA179-B442-3545-AFF3-BA4F3DB06744}" destId="{D6D8D6F7-B644-C047-A00F-867DA7153C80}" srcOrd="7" destOrd="0" presId="urn:microsoft.com/office/officeart/2008/layout/LinedList"/>
    <dgm:cxn modelId="{4A65F8FF-FFF5-4854-9855-E3E304595039}" type="presParOf" srcId="{D6D8D6F7-B644-C047-A00F-867DA7153C80}" destId="{FD5C27F7-F57D-B846-B5D2-23027C5E4201}" srcOrd="0" destOrd="0" presId="urn:microsoft.com/office/officeart/2008/layout/LinedList"/>
    <dgm:cxn modelId="{69E3AB87-1D8A-4970-BD05-C3E331370DE0}" type="presOf" srcId="{C7A95913-C121-4501-93D2-8F7BBEC0593E}" destId="{FD5C27F7-F57D-B846-B5D2-23027C5E4201}" srcOrd="0" destOrd="0" presId="urn:microsoft.com/office/officeart/2008/layout/LinedList"/>
    <dgm:cxn modelId="{88267B33-549D-46DC-B404-5DEBF698D493}" type="presParOf" srcId="{D6D8D6F7-B644-C047-A00F-867DA7153C80}" destId="{4490BC9C-8F74-6A42-832D-FB9FFF407E49}" srcOrd="1" destOrd="0" presId="urn:microsoft.com/office/officeart/2008/layout/Lined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FD1ACD68-2F56-4545-A598-E17F21D51E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5AB0231-F0A5-47D1-BFFE-FD21D0B5C63A}" type="parTrans" cxnId="{823522C0-ADDC-4FEB-AF1E-9B10749F6BD5}">
      <dgm:prSet/>
      <dgm:spPr/>
      <dgm:t>
        <a:bodyPr/>
        <a:lstStyle/>
        <a:p>
          <a:endParaRPr lang="en-US"/>
        </a:p>
      </dgm:t>
    </dgm:pt>
    <dgm:pt modelId="{1802B33D-1CF5-43C0-AAAC-D98C217471F8}">
      <dgm:prSet custT="1"/>
      <dgm:spPr>
        <a:solidFill>
          <a:schemeClr val="accent6">
            <a:lumMod val="40000"/>
            <a:lumOff val="60000"/>
          </a:schemeClr>
        </a:solidFill>
        <a:ln>
          <a:noFill/>
        </a:ln>
      </dgm:spPr>
      <dgm:t>
        <a:bodyPr/>
        <a:lstStyle/>
        <a:p>
          <a:r>
            <a:rPr lang="en-US" sz="2800" b="1"/>
            <a:t>The Small Holocaust, 1746,</a:t>
          </a:r>
        </a:p>
        <a:p>
          <a:r>
            <a:rPr lang="en-US" sz="2800" b="1"/>
            <a:t> or Chhota Ghallughara, 1746</a:t>
          </a:r>
          <a:endParaRPr lang="en-US" sz="2800"/>
        </a:p>
      </dgm:t>
    </dgm:pt>
    <dgm:pt modelId="{01DC46B0-3A8F-4DDC-904A-6B9CF5D42FAF}" type="sibTrans" cxnId="{823522C0-ADDC-4FEB-AF1E-9B10749F6BD5}">
      <dgm:prSet/>
      <dgm:spPr/>
      <dgm:t>
        <a:bodyPr/>
        <a:lstStyle/>
        <a:p>
          <a:endParaRPr lang="en-US"/>
        </a:p>
      </dgm:t>
    </dgm:pt>
    <dgm:pt modelId="{288CE5A9-F925-4AF9-AD61-D61DF1FDCA3E}" type="parTrans" cxnId="{F0EDF94C-88F6-4D8E-A438-2E1261092465}">
      <dgm:prSet/>
      <dgm:spPr/>
      <dgm:t>
        <a:bodyPr/>
        <a:lstStyle/>
        <a:p>
          <a:endParaRPr lang="en-US"/>
        </a:p>
      </dgm:t>
    </dgm:pt>
    <dgm:pt modelId="{3282C569-4D07-4D09-B77A-E55A85D583CE}">
      <dgm:prSet custT="1"/>
      <dgm:spPr>
        <a:solidFill>
          <a:schemeClr val="accent6">
            <a:lumMod val="40000"/>
            <a:lumOff val="60000"/>
          </a:schemeClr>
        </a:solidFill>
        <a:ln>
          <a:noFill/>
        </a:ln>
      </dgm:spPr>
      <dgm:t>
        <a:bodyPr/>
        <a:lstStyle/>
        <a:p>
          <a:r>
            <a:rPr lang="en-US" sz="2800" b="1"/>
            <a:t>Actors: </a:t>
          </a:r>
          <a:r>
            <a:rPr lang="en-US" sz="2000"/>
            <a:t>Mughal Emperor, Punjab Governor Yahiya Khan and his Upper Caste Hindu Chief Lakhpat Rai and Faujdar Jaspat Rai</a:t>
          </a:r>
        </a:p>
      </dgm:t>
    </dgm:pt>
    <dgm:pt modelId="{1B8A6FDE-140E-48F0-88F1-0A565DFD14D0}" type="sibTrans" cxnId="{F0EDF94C-88F6-4D8E-A438-2E1261092465}">
      <dgm:prSet/>
      <dgm:spPr/>
      <dgm:t>
        <a:bodyPr/>
        <a:lstStyle/>
        <a:p>
          <a:endParaRPr lang="en-US"/>
        </a:p>
      </dgm:t>
    </dgm:pt>
    <dgm:pt modelId="{CA410592-ABB8-402B-AA62-E51DD45CCEB7}" type="parTrans" cxnId="{E6E2975B-21CA-4945-8B46-C31E48A378C8}">
      <dgm:prSet/>
      <dgm:spPr/>
      <dgm:t>
        <a:bodyPr/>
        <a:lstStyle/>
        <a:p>
          <a:endParaRPr lang="en-US"/>
        </a:p>
      </dgm:t>
    </dgm:pt>
    <dgm:pt modelId="{72A05B93-0E67-4E00-AF18-4BDE135AD6EC}">
      <dgm:prSet custT="1"/>
      <dgm:spPr>
        <a:solidFill>
          <a:schemeClr val="accent6">
            <a:lumMod val="40000"/>
            <a:lumOff val="60000"/>
          </a:schemeClr>
        </a:solidFill>
        <a:ln>
          <a:noFill/>
        </a:ln>
      </dgm:spPr>
      <dgm:t>
        <a:bodyPr/>
        <a:lstStyle/>
        <a:p>
          <a:r>
            <a:rPr lang="en-US" sz="2800" b="1"/>
            <a:t>Allies</a:t>
          </a:r>
          <a:r>
            <a:rPr lang="en-US" sz="1700"/>
            <a:t>: </a:t>
          </a:r>
          <a:r>
            <a:rPr lang="en-US" sz="2000"/>
            <a:t>Hindu Hill Chiefs (Rajas) a major factor in shaping Mughal’s policy towards Sikhs</a:t>
          </a:r>
        </a:p>
      </dgm:t>
    </dgm:pt>
    <dgm:pt modelId="{CC53BFAA-081F-468F-9473-DE9B07A24AF5}" type="sibTrans" cxnId="{E6E2975B-21CA-4945-8B46-C31E48A378C8}">
      <dgm:prSet/>
      <dgm:spPr/>
      <dgm:t>
        <a:bodyPr/>
        <a:lstStyle/>
        <a:p>
          <a:endParaRPr lang="en-US"/>
        </a:p>
      </dgm:t>
    </dgm:pt>
    <dgm:pt modelId="{6F691488-3E8D-4C5F-88AD-B1AC0D0145AA}" type="parTrans" cxnId="{09B93272-14CF-45F8-856A-087906263752}">
      <dgm:prSet/>
      <dgm:spPr/>
      <dgm:t>
        <a:bodyPr/>
        <a:lstStyle/>
        <a:p>
          <a:endParaRPr lang="en-US"/>
        </a:p>
      </dgm:t>
    </dgm:pt>
    <dgm:pt modelId="{AF19AB38-0D73-4EEC-82D4-DBF6FB0B7382}">
      <dgm:prSet custT="1"/>
      <dgm:spPr>
        <a:solidFill>
          <a:schemeClr val="accent6">
            <a:lumMod val="40000"/>
            <a:lumOff val="60000"/>
          </a:schemeClr>
        </a:solidFill>
        <a:ln>
          <a:noFill/>
        </a:ln>
      </dgm:spPr>
      <dgm:t>
        <a:bodyPr/>
        <a:lstStyle/>
        <a:p>
          <a:r>
            <a:rPr lang="en-US" sz="2800" b="1"/>
            <a:t>Vigilantes</a:t>
          </a:r>
          <a:r>
            <a:rPr lang="en-US" sz="2800"/>
            <a:t>: </a:t>
          </a:r>
          <a:r>
            <a:rPr lang="en-US" sz="1700"/>
            <a:t>Under the leadership of Feudal Leaders  and Elites belonging to both Islam and Hinduism</a:t>
          </a:r>
        </a:p>
      </dgm:t>
    </dgm:pt>
    <dgm:pt modelId="{4515B724-99B5-434C-B4C7-D9AB24062C58}" type="sibTrans" cxnId="{09B93272-14CF-45F8-856A-087906263752}">
      <dgm:prSet/>
      <dgm:spPr/>
      <dgm:t>
        <a:bodyPr/>
        <a:lstStyle/>
        <a:p>
          <a:endParaRPr lang="en-US"/>
        </a:p>
      </dgm:t>
    </dgm:pt>
    <dgm:pt modelId="{35636336-9636-45E9-B596-689403EE2287}" type="parTrans" cxnId="{02542811-4AE5-482D-A9FC-F889317A17D9}">
      <dgm:prSet/>
      <dgm:spPr/>
      <dgm:t>
        <a:bodyPr/>
        <a:lstStyle/>
        <a:p>
          <a:endParaRPr lang="en-US"/>
        </a:p>
      </dgm:t>
    </dgm:pt>
    <dgm:pt modelId="{D5DFF5FF-1667-48E0-9DD8-B3062249BA94}">
      <dgm:prSet custT="1"/>
      <dgm:spPr>
        <a:solidFill>
          <a:schemeClr val="accent6">
            <a:lumMod val="40000"/>
            <a:lumOff val="60000"/>
          </a:schemeClr>
        </a:solidFill>
        <a:ln>
          <a:noFill/>
        </a:ln>
      </dgm:spPr>
      <dgm:t>
        <a:bodyPr/>
        <a:lstStyle/>
        <a:p>
          <a:r>
            <a:rPr lang="en-US" sz="2800" b="1"/>
            <a:t>Targeted Groups</a:t>
          </a:r>
          <a:r>
            <a:rPr lang="en-US" sz="1700"/>
            <a:t>: Ethnic </a:t>
          </a:r>
          <a:r>
            <a:rPr lang="en-US" sz="2000"/>
            <a:t>Sikhs labeled as career criminals, low caste untouchables, poisonous snakes, outlawed and dispossessed of their properties. </a:t>
          </a:r>
        </a:p>
        <a:p>
          <a:r>
            <a:rPr lang="en-US" sz="2000" b="1"/>
            <a:t>Targeted Places: </a:t>
          </a:r>
          <a:r>
            <a:rPr lang="en-US" sz="2000"/>
            <a:t>Golden Temple, Guru Granth Sahib, and Gurdwaras, Sikhs’ properties</a:t>
          </a:r>
        </a:p>
      </dgm:t>
    </dgm:pt>
    <dgm:pt modelId="{FEFE8293-0C8C-41EA-BAD0-328FF7771BBF}" type="sibTrans" cxnId="{02542811-4AE5-482D-A9FC-F889317A17D9}">
      <dgm:prSet/>
      <dgm:spPr/>
      <dgm:t>
        <a:bodyPr/>
        <a:lstStyle/>
        <a:p>
          <a:endParaRPr lang="en-US"/>
        </a:p>
      </dgm:t>
    </dgm:pt>
    <dgm:pt modelId="{9CC34BE2-CAAB-4533-937E-70FE9869A55A}" type="parTrans" cxnId="{336C63E0-9CE2-4724-95E4-46E25DE974A6}">
      <dgm:prSet/>
      <dgm:spPr/>
      <dgm:t>
        <a:bodyPr/>
        <a:lstStyle/>
        <a:p>
          <a:endParaRPr lang="en-US"/>
        </a:p>
      </dgm:t>
    </dgm:pt>
    <dgm:pt modelId="{742C3158-AD3B-4DDC-9815-472C5C6E9EE7}">
      <dgm:prSet/>
      <dgm:spPr>
        <a:solidFill>
          <a:schemeClr val="accent6">
            <a:lumMod val="40000"/>
            <a:lumOff val="60000"/>
          </a:schemeClr>
        </a:solidFill>
        <a:ln>
          <a:noFill/>
        </a:ln>
      </dgm:spPr>
      <dgm:t>
        <a:bodyPr/>
        <a:lstStyle/>
        <a:p>
          <a:r>
            <a:rPr lang="en-US"/>
            <a:t>7000 children, women and old men killed by laying a siege and more than 3000 executed in the capital city.</a:t>
          </a:r>
        </a:p>
      </dgm:t>
    </dgm:pt>
    <dgm:pt modelId="{E4EEE41B-9C3E-4BEF-8CD2-9A588648E024}" type="sibTrans" cxnId="{336C63E0-9CE2-4724-95E4-46E25DE974A6}">
      <dgm:prSet/>
      <dgm:spPr/>
      <dgm:t>
        <a:bodyPr/>
        <a:lstStyle/>
        <a:p>
          <a:endParaRPr lang="en-US"/>
        </a:p>
      </dgm:t>
    </dgm:pt>
    <dgm:pt modelId="{B674A9CC-0D8B-E441-974C-E2CF8A05F055}" type="pres">
      <dgm:prSet presAssocID="{FD1ACD68-2F56-4545-A598-E17F21D51E07}" presName="vert0">
        <dgm:presLayoutVars>
          <dgm:dir/>
          <dgm:animOne val="branch"/>
          <dgm:animLvl val="lvl"/>
        </dgm:presLayoutVars>
      </dgm:prSet>
      <dgm:spPr/>
      <dgm:t>
        <a:bodyPr/>
        <a:lstStyle/>
        <a:p/>
      </dgm:t>
    </dgm:pt>
    <dgm:pt modelId="{FEAB7681-BFB7-9048-862C-AB27949BA9DD}" type="pres">
      <dgm:prSet presAssocID="{1802B33D-1CF5-43C0-AAAC-D98C217471F8}" presName="thickLine" presStyleLbl="alignNode1"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68665C83-10A2-144D-A114-705991B3471D}" type="pres">
      <dgm:prSet presAssocID="{1802B33D-1CF5-43C0-AAAC-D98C217471F8}" presName="horz1"/>
      <dgm:spPr/>
      <dgm:t>
        <a:bodyPr/>
        <a:lstStyle/>
        <a:p/>
      </dgm:t>
    </dgm:pt>
    <dgm:pt modelId="{8A59E80B-5260-F344-A31B-09B749A98629}" type="pres">
      <dgm:prSet presAssocID="{1802B33D-1CF5-43C0-AAAC-D98C217471F8}" presName="tx1" presStyleLbl="revTx" presStyleCnt="6" custScaleY="128551"/>
      <dgm:spPr/>
      <dgm:t>
        <a:bodyPr/>
        <a:lstStyle/>
        <a:p/>
      </dgm:t>
    </dgm:pt>
    <dgm:pt modelId="{2B0F0091-E3BC-E044-A58A-742EA2A5378A}" type="pres">
      <dgm:prSet presAssocID="{1802B33D-1CF5-43C0-AAAC-D98C217471F8}" presName="vert1"/>
      <dgm:spPr/>
      <dgm:t>
        <a:bodyPr/>
        <a:lstStyle/>
        <a:p/>
      </dgm:t>
    </dgm:pt>
    <dgm:pt modelId="{FFA7F913-580D-F743-8247-1F9CEA6B211E}" type="pres">
      <dgm:prSet presAssocID="{3282C569-4D07-4D09-B77A-E55A85D583CE}" presName="thickLine" presStyleLbl="alignNode1" presStyleIdx="1"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766CACE0-8898-6D4C-83B3-83F9ADF3C588}" type="pres">
      <dgm:prSet presAssocID="{3282C569-4D07-4D09-B77A-E55A85D583CE}" presName="horz1"/>
      <dgm:spPr/>
      <dgm:t>
        <a:bodyPr/>
        <a:lstStyle/>
        <a:p/>
      </dgm:t>
    </dgm:pt>
    <dgm:pt modelId="{A9772DC1-B6BB-0D4C-80E1-797D974F2451}" type="pres">
      <dgm:prSet presAssocID="{3282C569-4D07-4D09-B77A-E55A85D583CE}" presName="tx1" presStyleLbl="revTx" presStyleIdx="1" presStyleCnt="6" custScaleY="117439"/>
      <dgm:spPr/>
      <dgm:t>
        <a:bodyPr/>
        <a:lstStyle/>
        <a:p/>
      </dgm:t>
    </dgm:pt>
    <dgm:pt modelId="{55C06F39-4BCD-6D46-A0BF-08D6B6CF9E22}" type="pres">
      <dgm:prSet presAssocID="{3282C569-4D07-4D09-B77A-E55A85D583CE}" presName="vert1"/>
      <dgm:spPr/>
      <dgm:t>
        <a:bodyPr/>
        <a:lstStyle/>
        <a:p/>
      </dgm:t>
    </dgm:pt>
    <dgm:pt modelId="{9C143B0C-B39F-5941-9FE7-C5EE51F7E727}" type="pres">
      <dgm:prSet presAssocID="{72A05B93-0E67-4E00-AF18-4BDE135AD6EC}" presName="thickLine" presStyleLbl="alignNode1" presStyleIdx="2"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F79460E7-7952-8246-9D0C-B56FA89A40D0}" type="pres">
      <dgm:prSet presAssocID="{72A05B93-0E67-4E00-AF18-4BDE135AD6EC}" presName="horz1"/>
      <dgm:spPr/>
      <dgm:t>
        <a:bodyPr/>
        <a:lstStyle/>
        <a:p/>
      </dgm:t>
    </dgm:pt>
    <dgm:pt modelId="{9A0E8D60-F500-5B4E-851A-3063C907E40B}" type="pres">
      <dgm:prSet presAssocID="{72A05B93-0E67-4E00-AF18-4BDE135AD6EC}" presName="tx1" presStyleLbl="revTx" presStyleIdx="2" presStyleCnt="6" custLinFactNeighborX="242" custLinFactNeighborY="-25536"/>
      <dgm:spPr/>
      <dgm:t>
        <a:bodyPr/>
        <a:lstStyle/>
        <a:p/>
      </dgm:t>
    </dgm:pt>
    <dgm:pt modelId="{1094717D-0062-4A49-B4B8-5FC5584E376D}" type="pres">
      <dgm:prSet presAssocID="{72A05B93-0E67-4E00-AF18-4BDE135AD6EC}" presName="vert1"/>
      <dgm:spPr/>
      <dgm:t>
        <a:bodyPr/>
        <a:lstStyle/>
        <a:p/>
      </dgm:t>
    </dgm:pt>
    <dgm:pt modelId="{BF8BF0AB-FE51-504F-A3F6-4BD1C2837D74}" type="pres">
      <dgm:prSet presAssocID="{AF19AB38-0D73-4EEC-82D4-DBF6FB0B7382}" presName="thickLine" presStyleLbl="alignNode1" presStyleIdx="3"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7A75FDD5-6187-534A-8921-71D4BB9356FB}" type="pres">
      <dgm:prSet presAssocID="{AF19AB38-0D73-4EEC-82D4-DBF6FB0B7382}" presName="horz1"/>
      <dgm:spPr/>
      <dgm:t>
        <a:bodyPr/>
        <a:lstStyle/>
        <a:p/>
      </dgm:t>
    </dgm:pt>
    <dgm:pt modelId="{D52BF611-900C-ED41-9883-4D60EBDAF81B}" type="pres">
      <dgm:prSet presAssocID="{AF19AB38-0D73-4EEC-82D4-DBF6FB0B7382}" presName="tx1" presStyleLbl="revTx" presStyleIdx="3" presStyleCnt="6" custScaleY="70168" custLinFactNeighborX="152" custLinFactNeighborY="-51451"/>
      <dgm:spPr/>
      <dgm:t>
        <a:bodyPr/>
        <a:lstStyle/>
        <a:p/>
      </dgm:t>
    </dgm:pt>
    <dgm:pt modelId="{7564CEDA-22AD-6D41-BA74-3F515027C404}" type="pres">
      <dgm:prSet presAssocID="{AF19AB38-0D73-4EEC-82D4-DBF6FB0B7382}" presName="vert1"/>
      <dgm:spPr/>
      <dgm:t>
        <a:bodyPr/>
        <a:lstStyle/>
        <a:p/>
      </dgm:t>
    </dgm:pt>
    <dgm:pt modelId="{BE4926C2-E61C-F846-9A58-7F26147F2C09}" type="pres">
      <dgm:prSet presAssocID="{D5DFF5FF-1667-48E0-9DD8-B3062249BA94}" presName="thickLine" presStyleLbl="alignNode1" presStyleIdx="4"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600074AA-39F5-3C4C-8175-FC500AA08AE2}" type="pres">
      <dgm:prSet presAssocID="{D5DFF5FF-1667-48E0-9DD8-B3062249BA94}" presName="horz1"/>
      <dgm:spPr/>
      <dgm:t>
        <a:bodyPr/>
        <a:lstStyle/>
        <a:p/>
      </dgm:t>
    </dgm:pt>
    <dgm:pt modelId="{3B97B54B-70AE-6B42-A956-9BE9A2787AAE}" type="pres">
      <dgm:prSet presAssocID="{D5DFF5FF-1667-48E0-9DD8-B3062249BA94}" presName="tx1" presStyleLbl="revTx" presStyleIdx="4" presStyleCnt="6" custScaleY="184082" custLinFactNeighborX="-796" custLinFactNeighborY="-50491"/>
      <dgm:spPr/>
      <dgm:t>
        <a:bodyPr/>
        <a:lstStyle/>
        <a:p/>
      </dgm:t>
    </dgm:pt>
    <dgm:pt modelId="{531AE76F-0FF7-2D43-879C-F461DE764527}" type="pres">
      <dgm:prSet presAssocID="{D5DFF5FF-1667-48E0-9DD8-B3062249BA94}" presName="vert1"/>
      <dgm:spPr/>
      <dgm:t>
        <a:bodyPr/>
        <a:lstStyle/>
        <a:p/>
      </dgm:t>
    </dgm:pt>
    <dgm:pt modelId="{F74FAE57-2683-1D4D-9A55-2E294F253022}" type="pres">
      <dgm:prSet presAssocID="{742C3158-AD3B-4DDC-9815-472C5C6E9EE7}" presName="thickLine" presStyleLbl="alignNode1" presStyleIdx="5"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1B3C4E82-5F95-2845-9015-D15931F9B12C}" type="pres">
      <dgm:prSet presAssocID="{742C3158-AD3B-4DDC-9815-472C5C6E9EE7}" presName="horz1"/>
      <dgm:spPr/>
      <dgm:t>
        <a:bodyPr/>
        <a:lstStyle/>
        <a:p/>
      </dgm:t>
    </dgm:pt>
    <dgm:pt modelId="{3F246F24-B506-5141-B0CB-C10D2313F1A0}" type="pres">
      <dgm:prSet presAssocID="{742C3158-AD3B-4DDC-9815-472C5C6E9EE7}" presName="tx1" presStyleLbl="revTx" presStyleIdx="5" presStyleCnt="6" custScaleY="154480" custLinFactNeighborX="-180" custLinFactNeighborY="-58438"/>
      <dgm:spPr/>
      <dgm:t>
        <a:bodyPr/>
        <a:lstStyle/>
        <a:p/>
      </dgm:t>
    </dgm:pt>
    <dgm:pt modelId="{EBAEAAC2-8C3A-3F40-ABC8-7552F768CA96}" type="pres">
      <dgm:prSet presAssocID="{742C3158-AD3B-4DDC-9815-472C5C6E9EE7}" presName="vert1"/>
      <dgm:spPr/>
      <dgm:t>
        <a:bodyPr/>
        <a:lstStyle/>
        <a:p/>
      </dgm:t>
    </dgm:pt>
  </dgm:ptLst>
  <dgm:cxnLst>
    <dgm:cxn modelId="{823522C0-ADDC-4FEB-AF1E-9B10749F6BD5}" srcId="{FD1ACD68-2F56-4545-A598-E17F21D51E07}" destId="{1802B33D-1CF5-43C0-AAAC-D98C217471F8}" srcOrd="0" destOrd="0" parTransId="{A5AB0231-F0A5-47D1-BFFE-FD21D0B5C63A}" sibTransId="{01DC46B0-3A8F-4DDC-904A-6B9CF5D42FAF}"/>
    <dgm:cxn modelId="{F0EDF94C-88F6-4D8E-A438-2E1261092465}" srcId="{FD1ACD68-2F56-4545-A598-E17F21D51E07}" destId="{3282C569-4D07-4D09-B77A-E55A85D583CE}" srcOrd="1" destOrd="0" parTransId="{288CE5A9-F925-4AF9-AD61-D61DF1FDCA3E}" sibTransId="{1B8A6FDE-140E-48F0-88F1-0A565DFD14D0}"/>
    <dgm:cxn modelId="{E6E2975B-21CA-4945-8B46-C31E48A378C8}" srcId="{FD1ACD68-2F56-4545-A598-E17F21D51E07}" destId="{72A05B93-0E67-4E00-AF18-4BDE135AD6EC}" srcOrd="2" destOrd="0" parTransId="{CA410592-ABB8-402B-AA62-E51DD45CCEB7}" sibTransId="{CC53BFAA-081F-468F-9473-DE9B07A24AF5}"/>
    <dgm:cxn modelId="{09B93272-14CF-45F8-856A-087906263752}" srcId="{FD1ACD68-2F56-4545-A598-E17F21D51E07}" destId="{AF19AB38-0D73-4EEC-82D4-DBF6FB0B7382}" srcOrd="3" destOrd="0" parTransId="{6F691488-3E8D-4C5F-88AD-B1AC0D0145AA}" sibTransId="{4515B724-99B5-434C-B4C7-D9AB24062C58}"/>
    <dgm:cxn modelId="{02542811-4AE5-482D-A9FC-F889317A17D9}" srcId="{FD1ACD68-2F56-4545-A598-E17F21D51E07}" destId="{D5DFF5FF-1667-48E0-9DD8-B3062249BA94}" srcOrd="4" destOrd="0" parTransId="{35636336-9636-45E9-B596-689403EE2287}" sibTransId="{FEFE8293-0C8C-41EA-BAD0-328FF7771BBF}"/>
    <dgm:cxn modelId="{336C63E0-9CE2-4724-95E4-46E25DE974A6}" srcId="{FD1ACD68-2F56-4545-A598-E17F21D51E07}" destId="{742C3158-AD3B-4DDC-9815-472C5C6E9EE7}" srcOrd="5" destOrd="0" parTransId="{9CC34BE2-CAAB-4533-937E-70FE9869A55A}" sibTransId="{E4EEE41B-9C3E-4BEF-8CD2-9A588648E024}"/>
    <dgm:cxn modelId="{7820886F-93C8-4A71-82B1-EEF1F01EAAAB}" type="presOf" srcId="{FD1ACD68-2F56-4545-A598-E17F21D51E07}" destId="{B674A9CC-0D8B-E441-974C-E2CF8A05F055}" srcOrd="0" destOrd="0" presId="urn:microsoft.com/office/officeart/2008/layout/LinedList"/>
    <dgm:cxn modelId="{333C6B97-7F82-4BE4-BFF0-DAEEE5E3A183}" type="presParOf" srcId="{B674A9CC-0D8B-E441-974C-E2CF8A05F055}" destId="{FEAB7681-BFB7-9048-862C-AB27949BA9DD}" srcOrd="0" destOrd="0" presId="urn:microsoft.com/office/officeart/2008/layout/LinedList"/>
    <dgm:cxn modelId="{F541EB4D-8C03-4CA9-A5AE-BBC01ECA919D}" type="presParOf" srcId="{B674A9CC-0D8B-E441-974C-E2CF8A05F055}" destId="{68665C83-10A2-144D-A114-705991B3471D}" srcOrd="1" destOrd="0" presId="urn:microsoft.com/office/officeart/2008/layout/LinedList"/>
    <dgm:cxn modelId="{0A9375C2-7D05-4C86-B0BE-5C1C2F63E6C3}" type="presParOf" srcId="{68665C83-10A2-144D-A114-705991B3471D}" destId="{8A59E80B-5260-F344-A31B-09B749A98629}" srcOrd="0" destOrd="0" presId="urn:microsoft.com/office/officeart/2008/layout/LinedList"/>
    <dgm:cxn modelId="{7A5ABF5B-A3ED-4FC8-BF07-5EE5CC35C78B}" type="presOf" srcId="{1802B33D-1CF5-43C0-AAAC-D98C217471F8}" destId="{8A59E80B-5260-F344-A31B-09B749A98629}" srcOrd="0" destOrd="0" presId="urn:microsoft.com/office/officeart/2008/layout/LinedList"/>
    <dgm:cxn modelId="{A3B0145B-F947-49C9-9978-3755B3758B66}" type="presParOf" srcId="{68665C83-10A2-144D-A114-705991B3471D}" destId="{2B0F0091-E3BC-E044-A58A-742EA2A5378A}" srcOrd="1" destOrd="0" presId="urn:microsoft.com/office/officeart/2008/layout/LinedList"/>
    <dgm:cxn modelId="{A5BAD5EE-B9CB-4FCB-B964-BFB0BDFEE9A3}" type="presParOf" srcId="{B674A9CC-0D8B-E441-974C-E2CF8A05F055}" destId="{FFA7F913-580D-F743-8247-1F9CEA6B211E}" srcOrd="2" destOrd="0" presId="urn:microsoft.com/office/officeart/2008/layout/LinedList"/>
    <dgm:cxn modelId="{D3687C88-D28E-41B1-BDB9-0F604E3928B8}" type="presParOf" srcId="{B674A9CC-0D8B-E441-974C-E2CF8A05F055}" destId="{766CACE0-8898-6D4C-83B3-83F9ADF3C588}" srcOrd="3" destOrd="0" presId="urn:microsoft.com/office/officeart/2008/layout/LinedList"/>
    <dgm:cxn modelId="{9E815D55-0F7D-445E-9588-1D1BB2FAF1F7}" type="presParOf" srcId="{766CACE0-8898-6D4C-83B3-83F9ADF3C588}" destId="{A9772DC1-B6BB-0D4C-80E1-797D974F2451}" srcOrd="0" destOrd="0" presId="urn:microsoft.com/office/officeart/2008/layout/LinedList"/>
    <dgm:cxn modelId="{ED35F9B7-F7EB-4252-A982-F8965C3BB028}" type="presOf" srcId="{3282C569-4D07-4D09-B77A-E55A85D583CE}" destId="{A9772DC1-B6BB-0D4C-80E1-797D974F2451}" srcOrd="0" destOrd="0" presId="urn:microsoft.com/office/officeart/2008/layout/LinedList"/>
    <dgm:cxn modelId="{083CD074-77E6-4F52-B009-51D179804247}" type="presParOf" srcId="{766CACE0-8898-6D4C-83B3-83F9ADF3C588}" destId="{55C06F39-4BCD-6D46-A0BF-08D6B6CF9E22}" srcOrd="1" destOrd="0" presId="urn:microsoft.com/office/officeart/2008/layout/LinedList"/>
    <dgm:cxn modelId="{A143E1BA-94BF-4090-A2F4-7F2FEED0A291}" type="presParOf" srcId="{B674A9CC-0D8B-E441-974C-E2CF8A05F055}" destId="{9C143B0C-B39F-5941-9FE7-C5EE51F7E727}" srcOrd="4" destOrd="0" presId="urn:microsoft.com/office/officeart/2008/layout/LinedList"/>
    <dgm:cxn modelId="{C1D3F69B-EA8F-460F-AD5C-6AF7C65844FF}" type="presParOf" srcId="{B674A9CC-0D8B-E441-974C-E2CF8A05F055}" destId="{F79460E7-7952-8246-9D0C-B56FA89A40D0}" srcOrd="5" destOrd="0" presId="urn:microsoft.com/office/officeart/2008/layout/LinedList"/>
    <dgm:cxn modelId="{9F54E594-720B-4000-A652-15077547FF51}" type="presParOf" srcId="{F79460E7-7952-8246-9D0C-B56FA89A40D0}" destId="{9A0E8D60-F500-5B4E-851A-3063C907E40B}" srcOrd="0" destOrd="0" presId="urn:microsoft.com/office/officeart/2008/layout/LinedList"/>
    <dgm:cxn modelId="{2B073ED2-024D-48ED-AB65-188E4A9995D0}" type="presOf" srcId="{72A05B93-0E67-4E00-AF18-4BDE135AD6EC}" destId="{9A0E8D60-F500-5B4E-851A-3063C907E40B}" srcOrd="0" destOrd="0" presId="urn:microsoft.com/office/officeart/2008/layout/LinedList"/>
    <dgm:cxn modelId="{D0070F90-27F0-4D7D-B772-715E7AB4763F}" type="presParOf" srcId="{F79460E7-7952-8246-9D0C-B56FA89A40D0}" destId="{1094717D-0062-4A49-B4B8-5FC5584E376D}" srcOrd="1" destOrd="0" presId="urn:microsoft.com/office/officeart/2008/layout/LinedList"/>
    <dgm:cxn modelId="{00C98271-F774-44AE-9104-A2F336CC697B}" type="presParOf" srcId="{B674A9CC-0D8B-E441-974C-E2CF8A05F055}" destId="{BF8BF0AB-FE51-504F-A3F6-4BD1C2837D74}" srcOrd="6" destOrd="0" presId="urn:microsoft.com/office/officeart/2008/layout/LinedList"/>
    <dgm:cxn modelId="{60250268-F490-409B-ABAC-526A2D8A7E33}" type="presParOf" srcId="{B674A9CC-0D8B-E441-974C-E2CF8A05F055}" destId="{7A75FDD5-6187-534A-8921-71D4BB9356FB}" srcOrd="7" destOrd="0" presId="urn:microsoft.com/office/officeart/2008/layout/LinedList"/>
    <dgm:cxn modelId="{3CF409FC-7608-40E7-9319-2E2B3A3322DF}" type="presParOf" srcId="{7A75FDD5-6187-534A-8921-71D4BB9356FB}" destId="{D52BF611-900C-ED41-9883-4D60EBDAF81B}" srcOrd="0" destOrd="0" presId="urn:microsoft.com/office/officeart/2008/layout/LinedList"/>
    <dgm:cxn modelId="{DB2B20DE-F59E-4818-B2D1-4687CA7943BC}" type="presOf" srcId="{AF19AB38-0D73-4EEC-82D4-DBF6FB0B7382}" destId="{D52BF611-900C-ED41-9883-4D60EBDAF81B}" srcOrd="0" destOrd="0" presId="urn:microsoft.com/office/officeart/2008/layout/LinedList"/>
    <dgm:cxn modelId="{622507BA-9F33-4ABB-8F52-CA8E64CFFC35}" type="presParOf" srcId="{7A75FDD5-6187-534A-8921-71D4BB9356FB}" destId="{7564CEDA-22AD-6D41-BA74-3F515027C404}" srcOrd="1" destOrd="0" presId="urn:microsoft.com/office/officeart/2008/layout/LinedList"/>
    <dgm:cxn modelId="{9414C1D0-91DA-46C3-B982-01AAD2513CF2}" type="presParOf" srcId="{B674A9CC-0D8B-E441-974C-E2CF8A05F055}" destId="{BE4926C2-E61C-F846-9A58-7F26147F2C09}" srcOrd="8" destOrd="0" presId="urn:microsoft.com/office/officeart/2008/layout/LinedList"/>
    <dgm:cxn modelId="{4E7CBDE6-8026-4F8C-9ACC-3A88CF07EEA5}" type="presParOf" srcId="{B674A9CC-0D8B-E441-974C-E2CF8A05F055}" destId="{600074AA-39F5-3C4C-8175-FC500AA08AE2}" srcOrd="9" destOrd="0" presId="urn:microsoft.com/office/officeart/2008/layout/LinedList"/>
    <dgm:cxn modelId="{2008344C-85F3-4663-9BB6-085A670FC678}" type="presParOf" srcId="{600074AA-39F5-3C4C-8175-FC500AA08AE2}" destId="{3B97B54B-70AE-6B42-A956-9BE9A2787AAE}" srcOrd="0" destOrd="0" presId="urn:microsoft.com/office/officeart/2008/layout/LinedList"/>
    <dgm:cxn modelId="{E7A2911D-DC54-45B2-96C7-E6F326255CEC}" type="presOf" srcId="{D5DFF5FF-1667-48E0-9DD8-B3062249BA94}" destId="{3B97B54B-70AE-6B42-A956-9BE9A2787AAE}" srcOrd="0" destOrd="0" presId="urn:microsoft.com/office/officeart/2008/layout/LinedList"/>
    <dgm:cxn modelId="{8260C629-334E-471A-8564-4CDA97B6B54F}" type="presParOf" srcId="{600074AA-39F5-3C4C-8175-FC500AA08AE2}" destId="{531AE76F-0FF7-2D43-879C-F461DE764527}" srcOrd="1" destOrd="0" presId="urn:microsoft.com/office/officeart/2008/layout/LinedList"/>
    <dgm:cxn modelId="{CCFC6A21-29FF-45DE-9997-55420DFECFA9}" type="presParOf" srcId="{B674A9CC-0D8B-E441-974C-E2CF8A05F055}" destId="{F74FAE57-2683-1D4D-9A55-2E294F253022}" srcOrd="10" destOrd="0" presId="urn:microsoft.com/office/officeart/2008/layout/LinedList"/>
    <dgm:cxn modelId="{53C5C326-8CC6-4271-A2AC-EFEA09A41304}" type="presParOf" srcId="{B674A9CC-0D8B-E441-974C-E2CF8A05F055}" destId="{1B3C4E82-5F95-2845-9015-D15931F9B12C}" srcOrd="11" destOrd="0" presId="urn:microsoft.com/office/officeart/2008/layout/LinedList"/>
    <dgm:cxn modelId="{B866CD09-1526-4F98-AE35-5E3D371321BF}" type="presParOf" srcId="{1B3C4E82-5F95-2845-9015-D15931F9B12C}" destId="{3F246F24-B506-5141-B0CB-C10D2313F1A0}" srcOrd="0" destOrd="0" presId="urn:microsoft.com/office/officeart/2008/layout/LinedList"/>
    <dgm:cxn modelId="{2855BDB9-EA18-4061-9088-452ED613D1F6}" type="presOf" srcId="{742C3158-AD3B-4DDC-9815-472C5C6E9EE7}" destId="{3F246F24-B506-5141-B0CB-C10D2313F1A0}" srcOrd="0" destOrd="0" presId="urn:microsoft.com/office/officeart/2008/layout/LinedList"/>
    <dgm:cxn modelId="{DFB25CC5-F70A-4372-9C55-F34BEE2F02F0}" type="presParOf" srcId="{1B3C4E82-5F95-2845-9015-D15931F9B12C}" destId="{EBAEAAC2-8C3A-3F40-ABC8-7552F768CA96}" srcOrd="1" destOrd="0" presId="urn:microsoft.com/office/officeart/2008/layout/Lined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FD1ACD68-2F56-4545-A598-E17F21D51E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5AB0231-F0A5-47D1-BFFE-FD21D0B5C63A}" type="parTrans" cxnId="{5AC12B73-D61C-422C-9AD9-5A933271CCB2}">
      <dgm:prSet/>
      <dgm:spPr/>
      <dgm:t>
        <a:bodyPr/>
        <a:lstStyle/>
        <a:p>
          <a:endParaRPr lang="en-US"/>
        </a:p>
      </dgm:t>
    </dgm:pt>
    <dgm:pt modelId="{1802B33D-1CF5-43C0-AAAC-D98C217471F8}">
      <dgm:prSet custT="1"/>
      <dgm:spPr>
        <a:solidFill>
          <a:schemeClr val="accent6">
            <a:lumMod val="40000"/>
            <a:lumOff val="60000"/>
          </a:schemeClr>
        </a:solidFill>
        <a:ln>
          <a:noFill/>
        </a:ln>
      </dgm:spPr>
      <dgm:t>
        <a:bodyPr/>
        <a:lstStyle/>
        <a:p>
          <a:r>
            <a:rPr lang="en-US" sz="2800" b="1"/>
            <a:t>February 1762 at Rohira-Kup</a:t>
          </a:r>
          <a:endParaRPr lang="en-US" sz="2800"/>
        </a:p>
      </dgm:t>
    </dgm:pt>
    <dgm:pt modelId="{01DC46B0-3A8F-4DDC-904A-6B9CF5D42FAF}" type="sibTrans" cxnId="{5AC12B73-D61C-422C-9AD9-5A933271CCB2}">
      <dgm:prSet/>
      <dgm:spPr/>
      <dgm:t>
        <a:bodyPr/>
        <a:lstStyle/>
        <a:p>
          <a:endParaRPr lang="en-US"/>
        </a:p>
      </dgm:t>
    </dgm:pt>
    <dgm:pt modelId="{288CE5A9-F925-4AF9-AD61-D61DF1FDCA3E}" type="parTrans" cxnId="{E1E9401A-93AE-461F-B4AD-E07B52688C4D}">
      <dgm:prSet/>
      <dgm:spPr/>
      <dgm:t>
        <a:bodyPr/>
        <a:lstStyle/>
        <a:p>
          <a:endParaRPr lang="en-US"/>
        </a:p>
      </dgm:t>
    </dgm:pt>
    <dgm:pt modelId="{3282C569-4D07-4D09-B77A-E55A85D583CE}">
      <dgm:prSet custT="1"/>
      <dgm:spPr>
        <a:solidFill>
          <a:schemeClr val="accent6">
            <a:lumMod val="40000"/>
            <a:lumOff val="60000"/>
          </a:schemeClr>
        </a:solidFill>
        <a:ln>
          <a:noFill/>
        </a:ln>
      </dgm:spPr>
      <dgm:t>
        <a:bodyPr/>
        <a:lstStyle/>
        <a:p>
          <a:r>
            <a:rPr lang="en-US" sz="2400" b="1"/>
            <a:t>Actors: 1. </a:t>
          </a:r>
          <a:r>
            <a:rPr lang="en-US" sz="2400" b="1">
              <a:solidFill>
                <a:srgbClr val="C00000"/>
              </a:solidFill>
            </a:rPr>
            <a:t>Afghan Ruler Ahmad Shah Abdali </a:t>
          </a:r>
        </a:p>
        <a:p>
          <a:r>
            <a:rPr lang="en-US" sz="2400" b="1">
              <a:solidFill>
                <a:schemeClr val="tx1"/>
              </a:solidFill>
            </a:rPr>
            <a:t>2. </a:t>
          </a:r>
          <a:r>
            <a:rPr lang="en-US" sz="2400" b="1">
              <a:solidFill>
                <a:srgbClr val="C00000"/>
              </a:solidFill>
            </a:rPr>
            <a:t>Governor of Sirhind, Jahan Khan </a:t>
          </a:r>
        </a:p>
        <a:p>
          <a:r>
            <a:rPr lang="en-US" sz="2800" b="1"/>
            <a:t>3. </a:t>
          </a:r>
          <a:r>
            <a:rPr lang="en-US" sz="2800" b="1">
              <a:solidFill>
                <a:srgbClr val="C00000"/>
              </a:solidFill>
            </a:rPr>
            <a:t>Governor of Malerkotla, Hinghan Khan</a:t>
          </a:r>
        </a:p>
        <a:p>
          <a:r>
            <a:rPr lang="en-US" sz="2800" b="1"/>
            <a:t>4. </a:t>
          </a:r>
          <a:r>
            <a:rPr lang="en-US" sz="2800" b="1">
              <a:solidFill>
                <a:srgbClr val="C00000"/>
              </a:solidFill>
            </a:rPr>
            <a:t>Hindu Hill Chiefs</a:t>
          </a:r>
        </a:p>
        <a:p>
          <a:endParaRPr lang="en-US" sz="2800" b="1"/>
        </a:p>
        <a:p>
          <a:endParaRPr lang="en-US" sz="2000"/>
        </a:p>
      </dgm:t>
    </dgm:pt>
    <dgm:pt modelId="{1B8A6FDE-140E-48F0-88F1-0A565DFD14D0}" type="sibTrans" cxnId="{E1E9401A-93AE-461F-B4AD-E07B52688C4D}">
      <dgm:prSet/>
      <dgm:spPr/>
      <dgm:t>
        <a:bodyPr/>
        <a:lstStyle/>
        <a:p>
          <a:endParaRPr lang="en-US"/>
        </a:p>
      </dgm:t>
    </dgm:pt>
    <dgm:pt modelId="{CA410592-ABB8-402B-AA62-E51DD45CCEB7}" type="parTrans" cxnId="{F6A0FD46-D5C9-48E0-B739-69ACF9A5666F}">
      <dgm:prSet/>
      <dgm:spPr/>
      <dgm:t>
        <a:bodyPr/>
        <a:lstStyle/>
        <a:p>
          <a:endParaRPr lang="en-US"/>
        </a:p>
      </dgm:t>
    </dgm:pt>
    <dgm:pt modelId="{72A05B93-0E67-4E00-AF18-4BDE135AD6EC}">
      <dgm:prSet custT="1"/>
      <dgm:spPr>
        <a:solidFill>
          <a:schemeClr val="accent6">
            <a:lumMod val="40000"/>
            <a:lumOff val="60000"/>
          </a:schemeClr>
        </a:solidFill>
        <a:ln>
          <a:noFill/>
        </a:ln>
      </dgm:spPr>
      <dgm:t>
        <a:bodyPr/>
        <a:lstStyle/>
        <a:p>
          <a:r>
            <a:rPr lang="en-US" sz="2800" b="1"/>
            <a:t>Allies</a:t>
          </a:r>
          <a:r>
            <a:rPr lang="en-US" sz="1700"/>
            <a:t>: </a:t>
          </a:r>
          <a:r>
            <a:rPr lang="en-US" sz="2000" b="1" err="1">
              <a:solidFill>
                <a:srgbClr val="C00000"/>
              </a:solidFill>
            </a:rPr>
            <a:t>Niranjanias or Hindalis of Jandiala under the patronage of both Mughals, Afghans, and Hill Chiefs; Key Spy Center against Sikhs. </a:t>
          </a:r>
        </a:p>
      </dgm:t>
    </dgm:pt>
    <dgm:pt modelId="{CC53BFAA-081F-468F-9473-DE9B07A24AF5}" type="sibTrans" cxnId="{F6A0FD46-D5C9-48E0-B739-69ACF9A5666F}">
      <dgm:prSet/>
      <dgm:spPr/>
      <dgm:t>
        <a:bodyPr/>
        <a:lstStyle/>
        <a:p>
          <a:endParaRPr lang="en-US"/>
        </a:p>
      </dgm:t>
    </dgm:pt>
    <dgm:pt modelId="{6F691488-3E8D-4C5F-88AD-B1AC0D0145AA}" type="parTrans" cxnId="{FCF4357F-AE04-4EDC-96B0-82F6624286B2}">
      <dgm:prSet/>
      <dgm:spPr/>
      <dgm:t>
        <a:bodyPr/>
        <a:lstStyle/>
        <a:p>
          <a:endParaRPr lang="en-US"/>
        </a:p>
      </dgm:t>
    </dgm:pt>
    <dgm:pt modelId="{AF19AB38-0D73-4EEC-82D4-DBF6FB0B7382}">
      <dgm:prSet custT="1"/>
      <dgm:spPr>
        <a:solidFill>
          <a:schemeClr val="accent6">
            <a:lumMod val="40000"/>
            <a:lumOff val="60000"/>
          </a:schemeClr>
        </a:solidFill>
        <a:ln>
          <a:noFill/>
        </a:ln>
      </dgm:spPr>
      <dgm:t>
        <a:bodyPr/>
        <a:lstStyle/>
        <a:p>
          <a:r>
            <a:rPr lang="en-US" sz="2800" b="1"/>
            <a:t>Vigilantes</a:t>
          </a:r>
          <a:r>
            <a:rPr lang="en-US" sz="2800"/>
            <a:t>: </a:t>
          </a:r>
          <a:r>
            <a:rPr lang="en-US" sz="2800">
              <a:solidFill>
                <a:srgbClr val="C00000"/>
              </a:solidFill>
            </a:rPr>
            <a:t>Organized and trained Bands of Hate Groups guided by Elites (Chaudharis)</a:t>
          </a:r>
          <a:endParaRPr lang="en-US" sz="1700">
            <a:solidFill>
              <a:srgbClr val="C00000"/>
            </a:solidFill>
          </a:endParaRPr>
        </a:p>
      </dgm:t>
    </dgm:pt>
    <dgm:pt modelId="{4515B724-99B5-434C-B4C7-D9AB24062C58}" type="sibTrans" cxnId="{FCF4357F-AE04-4EDC-96B0-82F6624286B2}">
      <dgm:prSet/>
      <dgm:spPr/>
      <dgm:t>
        <a:bodyPr/>
        <a:lstStyle/>
        <a:p>
          <a:endParaRPr lang="en-US"/>
        </a:p>
      </dgm:t>
    </dgm:pt>
    <dgm:pt modelId="{35636336-9636-45E9-B596-689403EE2287}" type="parTrans" cxnId="{94025A26-E39D-4E26-B4D5-C0E788E7D66A}">
      <dgm:prSet/>
      <dgm:spPr/>
      <dgm:t>
        <a:bodyPr/>
        <a:lstStyle/>
        <a:p>
          <a:endParaRPr lang="en-US"/>
        </a:p>
      </dgm:t>
    </dgm:pt>
    <dgm:pt modelId="{D5DFF5FF-1667-48E0-9DD8-B3062249BA94}">
      <dgm:prSet custT="1"/>
      <dgm:spPr>
        <a:solidFill>
          <a:schemeClr val="accent6">
            <a:lumMod val="40000"/>
            <a:lumOff val="60000"/>
          </a:schemeClr>
        </a:solidFill>
        <a:ln>
          <a:noFill/>
        </a:ln>
      </dgm:spPr>
      <dgm:t>
        <a:bodyPr/>
        <a:lstStyle/>
        <a:p>
          <a:r>
            <a:rPr lang="en-US" sz="2400" b="1" err="1">
              <a:solidFill>
                <a:schemeClr val="tx1"/>
              </a:solidFill>
            </a:rPr>
            <a:t>Ghara (The Genocidal Effect): </a:t>
          </a:r>
        </a:p>
        <a:p>
          <a:r>
            <a:rPr lang="en-US" sz="2400" b="1">
              <a:solidFill>
                <a:srgbClr val="C00000"/>
              </a:solidFill>
            </a:rPr>
            <a:t>About 30,000 – 35000 Sikhs Massacred. Sikhs’ Most Sacred Place Harmandir Sahib (Golden Temple) blown up with Gunpowder. </a:t>
          </a:r>
        </a:p>
        <a:p>
          <a:r>
            <a:rPr lang="en-US" sz="2400" b="1">
              <a:solidFill>
                <a:srgbClr val="C00000"/>
              </a:solidFill>
            </a:rPr>
            <a:t>Sikhs’ Guru Granth Sahib, scriptures and other artifacts destroyed.</a:t>
          </a:r>
        </a:p>
      </dgm:t>
    </dgm:pt>
    <dgm:pt modelId="{FEFE8293-0C8C-41EA-BAD0-328FF7771BBF}" type="sibTrans" cxnId="{94025A26-E39D-4E26-B4D5-C0E788E7D66A}">
      <dgm:prSet/>
      <dgm:spPr/>
      <dgm:t>
        <a:bodyPr/>
        <a:lstStyle/>
        <a:p>
          <a:endParaRPr lang="en-US"/>
        </a:p>
      </dgm:t>
    </dgm:pt>
    <dgm:pt modelId="{9CC34BE2-CAAB-4533-937E-70FE9869A55A}" type="parTrans" cxnId="{9A667A96-9235-476F-AE7F-271B8A95EC13}">
      <dgm:prSet/>
      <dgm:spPr/>
      <dgm:t>
        <a:bodyPr/>
        <a:lstStyle/>
        <a:p>
          <a:endParaRPr lang="en-US"/>
        </a:p>
      </dgm:t>
    </dgm:pt>
    <dgm:pt modelId="{742C3158-AD3B-4DDC-9815-472C5C6E9EE7}">
      <dgm:prSet/>
      <dgm:spPr>
        <a:solidFill>
          <a:schemeClr val="accent6">
            <a:lumMod val="40000"/>
            <a:lumOff val="60000"/>
          </a:schemeClr>
        </a:solidFill>
        <a:ln>
          <a:noFill/>
        </a:ln>
      </dgm:spPr>
      <dgm:t>
        <a:bodyPr/>
        <a:lstStyle/>
        <a:p>
          <a:endParaRPr lang="en-US"/>
        </a:p>
        <a:p>
          <a:endParaRPr lang="en-US"/>
        </a:p>
      </dgm:t>
    </dgm:pt>
    <dgm:pt modelId="{E4EEE41B-9C3E-4BEF-8CD2-9A588648E024}" type="sibTrans" cxnId="{9A667A96-9235-476F-AE7F-271B8A95EC13}">
      <dgm:prSet/>
      <dgm:spPr/>
      <dgm:t>
        <a:bodyPr/>
        <a:lstStyle/>
        <a:p>
          <a:endParaRPr lang="en-US"/>
        </a:p>
      </dgm:t>
    </dgm:pt>
    <dgm:pt modelId="{B674A9CC-0D8B-E441-974C-E2CF8A05F055}" type="pres">
      <dgm:prSet presAssocID="{FD1ACD68-2F56-4545-A598-E17F21D51E07}" presName="vert0">
        <dgm:presLayoutVars>
          <dgm:dir/>
          <dgm:animOne val="branch"/>
          <dgm:animLvl val="lvl"/>
        </dgm:presLayoutVars>
      </dgm:prSet>
      <dgm:spPr/>
      <dgm:t>
        <a:bodyPr/>
        <a:lstStyle/>
        <a:p/>
      </dgm:t>
    </dgm:pt>
    <dgm:pt modelId="{FEAB7681-BFB7-9048-862C-AB27949BA9DD}" type="pres">
      <dgm:prSet presAssocID="{1802B33D-1CF5-43C0-AAAC-D98C217471F8}" presName="thickLine" presStyleLbl="alignNode1"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68665C83-10A2-144D-A114-705991B3471D}" type="pres">
      <dgm:prSet presAssocID="{1802B33D-1CF5-43C0-AAAC-D98C217471F8}" presName="horz1"/>
      <dgm:spPr/>
      <dgm:t>
        <a:bodyPr/>
        <a:lstStyle/>
        <a:p/>
      </dgm:t>
    </dgm:pt>
    <dgm:pt modelId="{8A59E80B-5260-F344-A31B-09B749A98629}" type="pres">
      <dgm:prSet presAssocID="{1802B33D-1CF5-43C0-AAAC-D98C217471F8}" presName="tx1" presStyleLbl="revTx" presStyleCnt="6" custScaleY="40541" custLinFactNeighborX="44" custLinFactNeighborY="-6979"/>
      <dgm:spPr/>
      <dgm:t>
        <a:bodyPr/>
        <a:lstStyle/>
        <a:p/>
      </dgm:t>
    </dgm:pt>
    <dgm:pt modelId="{2B0F0091-E3BC-E044-A58A-742EA2A5378A}" type="pres">
      <dgm:prSet presAssocID="{1802B33D-1CF5-43C0-AAAC-D98C217471F8}" presName="vert1"/>
      <dgm:spPr/>
      <dgm:t>
        <a:bodyPr/>
        <a:lstStyle/>
        <a:p/>
      </dgm:t>
    </dgm:pt>
    <dgm:pt modelId="{FFA7F913-580D-F743-8247-1F9CEA6B211E}" type="pres">
      <dgm:prSet presAssocID="{3282C569-4D07-4D09-B77A-E55A85D583CE}" presName="thickLine" presStyleLbl="alignNode1" presStyleIdx="1"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766CACE0-8898-6D4C-83B3-83F9ADF3C588}" type="pres">
      <dgm:prSet presAssocID="{3282C569-4D07-4D09-B77A-E55A85D583CE}" presName="horz1"/>
      <dgm:spPr/>
      <dgm:t>
        <a:bodyPr/>
        <a:lstStyle/>
        <a:p/>
      </dgm:t>
    </dgm:pt>
    <dgm:pt modelId="{A9772DC1-B6BB-0D4C-80E1-797D974F2451}" type="pres">
      <dgm:prSet presAssocID="{3282C569-4D07-4D09-B77A-E55A85D583CE}" presName="tx1" presStyleLbl="revTx" presStyleIdx="1" presStyleCnt="6" custScaleY="112269"/>
      <dgm:spPr/>
      <dgm:t>
        <a:bodyPr/>
        <a:lstStyle/>
        <a:p/>
      </dgm:t>
    </dgm:pt>
    <dgm:pt modelId="{55C06F39-4BCD-6D46-A0BF-08D6B6CF9E22}" type="pres">
      <dgm:prSet presAssocID="{3282C569-4D07-4D09-B77A-E55A85D583CE}" presName="vert1"/>
      <dgm:spPr/>
      <dgm:t>
        <a:bodyPr/>
        <a:lstStyle/>
        <a:p/>
      </dgm:t>
    </dgm:pt>
    <dgm:pt modelId="{9C143B0C-B39F-5941-9FE7-C5EE51F7E727}" type="pres">
      <dgm:prSet presAssocID="{72A05B93-0E67-4E00-AF18-4BDE135AD6EC}" presName="thickLine" presStyleLbl="alignNode1" presStyleIdx="2"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F79460E7-7952-8246-9D0C-B56FA89A40D0}" type="pres">
      <dgm:prSet presAssocID="{72A05B93-0E67-4E00-AF18-4BDE135AD6EC}" presName="horz1"/>
      <dgm:spPr/>
      <dgm:t>
        <a:bodyPr/>
        <a:lstStyle/>
        <a:p/>
      </dgm:t>
    </dgm:pt>
    <dgm:pt modelId="{9A0E8D60-F500-5B4E-851A-3063C907E40B}" type="pres">
      <dgm:prSet presAssocID="{72A05B93-0E67-4E00-AF18-4BDE135AD6EC}" presName="tx1" presStyleLbl="revTx" presStyleIdx="2" presStyleCnt="6" custScaleY="80207" custLinFactNeighborX="39" custLinFactNeighborY="-11763"/>
      <dgm:spPr/>
      <dgm:t>
        <a:bodyPr/>
        <a:lstStyle/>
        <a:p/>
      </dgm:t>
    </dgm:pt>
    <dgm:pt modelId="{1094717D-0062-4A49-B4B8-5FC5584E376D}" type="pres">
      <dgm:prSet presAssocID="{72A05B93-0E67-4E00-AF18-4BDE135AD6EC}" presName="vert1"/>
      <dgm:spPr/>
      <dgm:t>
        <a:bodyPr/>
        <a:lstStyle/>
        <a:p/>
      </dgm:t>
    </dgm:pt>
    <dgm:pt modelId="{BF8BF0AB-FE51-504F-A3F6-4BD1C2837D74}" type="pres">
      <dgm:prSet presAssocID="{AF19AB38-0D73-4EEC-82D4-DBF6FB0B7382}" presName="thickLine" presStyleLbl="alignNode1" presStyleIdx="3"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7A75FDD5-6187-534A-8921-71D4BB9356FB}" type="pres">
      <dgm:prSet presAssocID="{AF19AB38-0D73-4EEC-82D4-DBF6FB0B7382}" presName="horz1"/>
      <dgm:spPr/>
      <dgm:t>
        <a:bodyPr/>
        <a:lstStyle/>
        <a:p/>
      </dgm:t>
    </dgm:pt>
    <dgm:pt modelId="{D52BF611-900C-ED41-9883-4D60EBDAF81B}" type="pres">
      <dgm:prSet presAssocID="{AF19AB38-0D73-4EEC-82D4-DBF6FB0B7382}" presName="tx1" presStyleLbl="revTx" presStyleIdx="3" presStyleCnt="6" custScaleY="62839" custLinFactNeighborX="246" custLinFactNeighborY="-25816"/>
      <dgm:spPr/>
      <dgm:t>
        <a:bodyPr/>
        <a:lstStyle/>
        <a:p/>
      </dgm:t>
    </dgm:pt>
    <dgm:pt modelId="{7564CEDA-22AD-6D41-BA74-3F515027C404}" type="pres">
      <dgm:prSet presAssocID="{AF19AB38-0D73-4EEC-82D4-DBF6FB0B7382}" presName="vert1"/>
      <dgm:spPr/>
      <dgm:t>
        <a:bodyPr/>
        <a:lstStyle/>
        <a:p/>
      </dgm:t>
    </dgm:pt>
    <dgm:pt modelId="{BE4926C2-E61C-F846-9A58-7F26147F2C09}" type="pres">
      <dgm:prSet presAssocID="{D5DFF5FF-1667-48E0-9DD8-B3062249BA94}" presName="thickLine" presStyleLbl="alignNode1" presStyleIdx="4"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600074AA-39F5-3C4C-8175-FC500AA08AE2}" type="pres">
      <dgm:prSet presAssocID="{D5DFF5FF-1667-48E0-9DD8-B3062249BA94}" presName="horz1"/>
      <dgm:spPr/>
      <dgm:t>
        <a:bodyPr/>
        <a:lstStyle/>
        <a:p/>
      </dgm:t>
    </dgm:pt>
    <dgm:pt modelId="{3B97B54B-70AE-6B42-A956-9BE9A2787AAE}" type="pres">
      <dgm:prSet presAssocID="{D5DFF5FF-1667-48E0-9DD8-B3062249BA94}" presName="tx1" presStyleLbl="revTx" presStyleIdx="4" presStyleCnt="6" custScaleY="151729" custLinFactNeighborX="137" custLinFactNeighborY="-21688"/>
      <dgm:spPr/>
      <dgm:t>
        <a:bodyPr/>
        <a:lstStyle/>
        <a:p/>
      </dgm:t>
    </dgm:pt>
    <dgm:pt modelId="{531AE76F-0FF7-2D43-879C-F461DE764527}" type="pres">
      <dgm:prSet presAssocID="{D5DFF5FF-1667-48E0-9DD8-B3062249BA94}" presName="vert1"/>
      <dgm:spPr/>
      <dgm:t>
        <a:bodyPr/>
        <a:lstStyle/>
        <a:p/>
      </dgm:t>
    </dgm:pt>
    <dgm:pt modelId="{F74FAE57-2683-1D4D-9A55-2E294F253022}" type="pres">
      <dgm:prSet presAssocID="{742C3158-AD3B-4DDC-9815-472C5C6E9EE7}" presName="thickLine" presStyleLbl="alignNode1" presStyleIdx="5"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1B3C4E82-5F95-2845-9015-D15931F9B12C}" type="pres">
      <dgm:prSet presAssocID="{742C3158-AD3B-4DDC-9815-472C5C6E9EE7}" presName="horz1"/>
      <dgm:spPr/>
      <dgm:t>
        <a:bodyPr/>
        <a:lstStyle/>
        <a:p/>
      </dgm:t>
    </dgm:pt>
    <dgm:pt modelId="{3F246F24-B506-5141-B0CB-C10D2313F1A0}" type="pres">
      <dgm:prSet presAssocID="{742C3158-AD3B-4DDC-9815-472C5C6E9EE7}" presName="tx1" presStyleLbl="revTx" presStyleIdx="5" presStyleCnt="6" custFlipVert="1" custScaleY="4841"/>
      <dgm:spPr/>
      <dgm:t>
        <a:bodyPr/>
        <a:lstStyle/>
        <a:p/>
      </dgm:t>
    </dgm:pt>
    <dgm:pt modelId="{EBAEAAC2-8C3A-3F40-ABC8-7552F768CA96}" type="pres">
      <dgm:prSet presAssocID="{742C3158-AD3B-4DDC-9815-472C5C6E9EE7}" presName="vert1"/>
      <dgm:spPr/>
      <dgm:t>
        <a:bodyPr/>
        <a:lstStyle/>
        <a:p/>
      </dgm:t>
    </dgm:pt>
  </dgm:ptLst>
  <dgm:cxnLst>
    <dgm:cxn modelId="{5AC12B73-D61C-422C-9AD9-5A933271CCB2}" srcId="{FD1ACD68-2F56-4545-A598-E17F21D51E07}" destId="{1802B33D-1CF5-43C0-AAAC-D98C217471F8}" srcOrd="0" destOrd="0" parTransId="{A5AB0231-F0A5-47D1-BFFE-FD21D0B5C63A}" sibTransId="{01DC46B0-3A8F-4DDC-904A-6B9CF5D42FAF}"/>
    <dgm:cxn modelId="{E1E9401A-93AE-461F-B4AD-E07B52688C4D}" srcId="{FD1ACD68-2F56-4545-A598-E17F21D51E07}" destId="{3282C569-4D07-4D09-B77A-E55A85D583CE}" srcOrd="1" destOrd="0" parTransId="{288CE5A9-F925-4AF9-AD61-D61DF1FDCA3E}" sibTransId="{1B8A6FDE-140E-48F0-88F1-0A565DFD14D0}"/>
    <dgm:cxn modelId="{F6A0FD46-D5C9-48E0-B739-69ACF9A5666F}" srcId="{FD1ACD68-2F56-4545-A598-E17F21D51E07}" destId="{72A05B93-0E67-4E00-AF18-4BDE135AD6EC}" srcOrd="2" destOrd="0" parTransId="{CA410592-ABB8-402B-AA62-E51DD45CCEB7}" sibTransId="{CC53BFAA-081F-468F-9473-DE9B07A24AF5}"/>
    <dgm:cxn modelId="{FCF4357F-AE04-4EDC-96B0-82F6624286B2}" srcId="{FD1ACD68-2F56-4545-A598-E17F21D51E07}" destId="{AF19AB38-0D73-4EEC-82D4-DBF6FB0B7382}" srcOrd="3" destOrd="0" parTransId="{6F691488-3E8D-4C5F-88AD-B1AC0D0145AA}" sibTransId="{4515B724-99B5-434C-B4C7-D9AB24062C58}"/>
    <dgm:cxn modelId="{94025A26-E39D-4E26-B4D5-C0E788E7D66A}" srcId="{FD1ACD68-2F56-4545-A598-E17F21D51E07}" destId="{D5DFF5FF-1667-48E0-9DD8-B3062249BA94}" srcOrd="4" destOrd="0" parTransId="{35636336-9636-45E9-B596-689403EE2287}" sibTransId="{FEFE8293-0C8C-41EA-BAD0-328FF7771BBF}"/>
    <dgm:cxn modelId="{9A667A96-9235-476F-AE7F-271B8A95EC13}" srcId="{FD1ACD68-2F56-4545-A598-E17F21D51E07}" destId="{742C3158-AD3B-4DDC-9815-472C5C6E9EE7}" srcOrd="5" destOrd="0" parTransId="{9CC34BE2-CAAB-4533-937E-70FE9869A55A}" sibTransId="{E4EEE41B-9C3E-4BEF-8CD2-9A588648E024}"/>
    <dgm:cxn modelId="{01B49A88-CA29-45D8-8B35-A1E46C3CC907}" type="presOf" srcId="{FD1ACD68-2F56-4545-A598-E17F21D51E07}" destId="{B674A9CC-0D8B-E441-974C-E2CF8A05F055}" srcOrd="0" destOrd="0" presId="urn:microsoft.com/office/officeart/2008/layout/LinedList"/>
    <dgm:cxn modelId="{7154BD72-1872-4263-8E61-53851F6046D4}" type="presParOf" srcId="{B674A9CC-0D8B-E441-974C-E2CF8A05F055}" destId="{FEAB7681-BFB7-9048-862C-AB27949BA9DD}" srcOrd="0" destOrd="0" presId="urn:microsoft.com/office/officeart/2008/layout/LinedList"/>
    <dgm:cxn modelId="{F44BE68F-C522-4130-ACF5-419868D29261}" type="presParOf" srcId="{B674A9CC-0D8B-E441-974C-E2CF8A05F055}" destId="{68665C83-10A2-144D-A114-705991B3471D}" srcOrd="1" destOrd="0" presId="urn:microsoft.com/office/officeart/2008/layout/LinedList"/>
    <dgm:cxn modelId="{46B0E016-FF38-40CB-B70B-3487D136936A}" type="presParOf" srcId="{68665C83-10A2-144D-A114-705991B3471D}" destId="{8A59E80B-5260-F344-A31B-09B749A98629}" srcOrd="0" destOrd="0" presId="urn:microsoft.com/office/officeart/2008/layout/LinedList"/>
    <dgm:cxn modelId="{4A1DF136-2A55-4CFE-B072-955AEFDE2EC8}" type="presOf" srcId="{1802B33D-1CF5-43C0-AAAC-D98C217471F8}" destId="{8A59E80B-5260-F344-A31B-09B749A98629}" srcOrd="0" destOrd="0" presId="urn:microsoft.com/office/officeart/2008/layout/LinedList"/>
    <dgm:cxn modelId="{BF4380CD-2E10-40DE-B241-64B5DE3CD7FF}" type="presParOf" srcId="{68665C83-10A2-144D-A114-705991B3471D}" destId="{2B0F0091-E3BC-E044-A58A-742EA2A5378A}" srcOrd="1" destOrd="0" presId="urn:microsoft.com/office/officeart/2008/layout/LinedList"/>
    <dgm:cxn modelId="{79056FA1-08E3-4442-98B6-4F3C01E3DE15}" type="presParOf" srcId="{B674A9CC-0D8B-E441-974C-E2CF8A05F055}" destId="{FFA7F913-580D-F743-8247-1F9CEA6B211E}" srcOrd="2" destOrd="0" presId="urn:microsoft.com/office/officeart/2008/layout/LinedList"/>
    <dgm:cxn modelId="{7DAB12CC-85C6-416F-B86E-C751D8EA3A73}" type="presParOf" srcId="{B674A9CC-0D8B-E441-974C-E2CF8A05F055}" destId="{766CACE0-8898-6D4C-83B3-83F9ADF3C588}" srcOrd="3" destOrd="0" presId="urn:microsoft.com/office/officeart/2008/layout/LinedList"/>
    <dgm:cxn modelId="{7A1CAA4B-13EF-425E-8C3C-32082B0A1050}" type="presParOf" srcId="{766CACE0-8898-6D4C-83B3-83F9ADF3C588}" destId="{A9772DC1-B6BB-0D4C-80E1-797D974F2451}" srcOrd="0" destOrd="0" presId="urn:microsoft.com/office/officeart/2008/layout/LinedList"/>
    <dgm:cxn modelId="{837BD560-F3AA-4E86-84DF-737CA9D8B978}" type="presOf" srcId="{3282C569-4D07-4D09-B77A-E55A85D583CE}" destId="{A9772DC1-B6BB-0D4C-80E1-797D974F2451}" srcOrd="0" destOrd="0" presId="urn:microsoft.com/office/officeart/2008/layout/LinedList"/>
    <dgm:cxn modelId="{72CCD5CC-A86C-4076-957D-073159C56799}" type="presParOf" srcId="{766CACE0-8898-6D4C-83B3-83F9ADF3C588}" destId="{55C06F39-4BCD-6D46-A0BF-08D6B6CF9E22}" srcOrd="1" destOrd="0" presId="urn:microsoft.com/office/officeart/2008/layout/LinedList"/>
    <dgm:cxn modelId="{6B0114A5-BF4F-4D23-803F-BB0B4235112A}" type="presParOf" srcId="{B674A9CC-0D8B-E441-974C-E2CF8A05F055}" destId="{9C143B0C-B39F-5941-9FE7-C5EE51F7E727}" srcOrd="4" destOrd="0" presId="urn:microsoft.com/office/officeart/2008/layout/LinedList"/>
    <dgm:cxn modelId="{E5E92760-5BA4-4BF0-8D8A-204F3585931E}" type="presParOf" srcId="{B674A9CC-0D8B-E441-974C-E2CF8A05F055}" destId="{F79460E7-7952-8246-9D0C-B56FA89A40D0}" srcOrd="5" destOrd="0" presId="urn:microsoft.com/office/officeart/2008/layout/LinedList"/>
    <dgm:cxn modelId="{30FAF693-1AB0-4289-9948-EAD8C83167C8}" type="presParOf" srcId="{F79460E7-7952-8246-9D0C-B56FA89A40D0}" destId="{9A0E8D60-F500-5B4E-851A-3063C907E40B}" srcOrd="0" destOrd="0" presId="urn:microsoft.com/office/officeart/2008/layout/LinedList"/>
    <dgm:cxn modelId="{7FA281F3-7E34-4DF0-8ED6-AC350D29B897}" type="presOf" srcId="{72A05B93-0E67-4E00-AF18-4BDE135AD6EC}" destId="{9A0E8D60-F500-5B4E-851A-3063C907E40B}" srcOrd="0" destOrd="0" presId="urn:microsoft.com/office/officeart/2008/layout/LinedList"/>
    <dgm:cxn modelId="{11F06B68-6EDD-4D8E-A3C9-C0854C9FD02C}" type="presParOf" srcId="{F79460E7-7952-8246-9D0C-B56FA89A40D0}" destId="{1094717D-0062-4A49-B4B8-5FC5584E376D}" srcOrd="1" destOrd="0" presId="urn:microsoft.com/office/officeart/2008/layout/LinedList"/>
    <dgm:cxn modelId="{F92C0B47-1A63-47D2-991D-A9B00EB11691}" type="presParOf" srcId="{B674A9CC-0D8B-E441-974C-E2CF8A05F055}" destId="{BF8BF0AB-FE51-504F-A3F6-4BD1C2837D74}" srcOrd="6" destOrd="0" presId="urn:microsoft.com/office/officeart/2008/layout/LinedList"/>
    <dgm:cxn modelId="{311838C4-31D8-471E-B0EA-684F54638FF8}" type="presParOf" srcId="{B674A9CC-0D8B-E441-974C-E2CF8A05F055}" destId="{7A75FDD5-6187-534A-8921-71D4BB9356FB}" srcOrd="7" destOrd="0" presId="urn:microsoft.com/office/officeart/2008/layout/LinedList"/>
    <dgm:cxn modelId="{79707BAD-F192-46A6-97DD-5EA4275281CA}" type="presParOf" srcId="{7A75FDD5-6187-534A-8921-71D4BB9356FB}" destId="{D52BF611-900C-ED41-9883-4D60EBDAF81B}" srcOrd="0" destOrd="0" presId="urn:microsoft.com/office/officeart/2008/layout/LinedList"/>
    <dgm:cxn modelId="{22A1F165-0369-4D90-91EC-8EA3B06D0A62}" type="presOf" srcId="{AF19AB38-0D73-4EEC-82D4-DBF6FB0B7382}" destId="{D52BF611-900C-ED41-9883-4D60EBDAF81B}" srcOrd="0" destOrd="0" presId="urn:microsoft.com/office/officeart/2008/layout/LinedList"/>
    <dgm:cxn modelId="{EEB7AE84-FE61-489C-BF86-49DCC34E161C}" type="presParOf" srcId="{7A75FDD5-6187-534A-8921-71D4BB9356FB}" destId="{7564CEDA-22AD-6D41-BA74-3F515027C404}" srcOrd="1" destOrd="0" presId="urn:microsoft.com/office/officeart/2008/layout/LinedList"/>
    <dgm:cxn modelId="{EF1F9934-F2CF-4CD1-9A56-7A507CC71E41}" type="presParOf" srcId="{B674A9CC-0D8B-E441-974C-E2CF8A05F055}" destId="{BE4926C2-E61C-F846-9A58-7F26147F2C09}" srcOrd="8" destOrd="0" presId="urn:microsoft.com/office/officeart/2008/layout/LinedList"/>
    <dgm:cxn modelId="{8C48B290-7E4F-4234-908B-664DDE191F0C}" type="presParOf" srcId="{B674A9CC-0D8B-E441-974C-E2CF8A05F055}" destId="{600074AA-39F5-3C4C-8175-FC500AA08AE2}" srcOrd="9" destOrd="0" presId="urn:microsoft.com/office/officeart/2008/layout/LinedList"/>
    <dgm:cxn modelId="{46C5822D-0161-4CB7-B138-3959EE6B9494}" type="presParOf" srcId="{600074AA-39F5-3C4C-8175-FC500AA08AE2}" destId="{3B97B54B-70AE-6B42-A956-9BE9A2787AAE}" srcOrd="0" destOrd="0" presId="urn:microsoft.com/office/officeart/2008/layout/LinedList"/>
    <dgm:cxn modelId="{3AF44DC6-1C92-4645-B2F3-79E4971F5595}" type="presOf" srcId="{D5DFF5FF-1667-48E0-9DD8-B3062249BA94}" destId="{3B97B54B-70AE-6B42-A956-9BE9A2787AAE}" srcOrd="0" destOrd="0" presId="urn:microsoft.com/office/officeart/2008/layout/LinedList"/>
    <dgm:cxn modelId="{B8379830-215B-48FD-8F15-87846B7EDE84}" type="presParOf" srcId="{600074AA-39F5-3C4C-8175-FC500AA08AE2}" destId="{531AE76F-0FF7-2D43-879C-F461DE764527}" srcOrd="1" destOrd="0" presId="urn:microsoft.com/office/officeart/2008/layout/LinedList"/>
    <dgm:cxn modelId="{EB436EB0-9503-47AE-ACD7-2E4992EE3C15}" type="presParOf" srcId="{B674A9CC-0D8B-E441-974C-E2CF8A05F055}" destId="{F74FAE57-2683-1D4D-9A55-2E294F253022}" srcOrd="10" destOrd="0" presId="urn:microsoft.com/office/officeart/2008/layout/LinedList"/>
    <dgm:cxn modelId="{43A4D3DB-9911-4C9B-8E03-665493911B38}" type="presParOf" srcId="{B674A9CC-0D8B-E441-974C-E2CF8A05F055}" destId="{1B3C4E82-5F95-2845-9015-D15931F9B12C}" srcOrd="11" destOrd="0" presId="urn:microsoft.com/office/officeart/2008/layout/LinedList"/>
    <dgm:cxn modelId="{3FDFF6A6-3E63-4CAB-9EC0-13595B591D22}" type="presParOf" srcId="{1B3C4E82-5F95-2845-9015-D15931F9B12C}" destId="{3F246F24-B506-5141-B0CB-C10D2313F1A0}" srcOrd="0" destOrd="0" presId="urn:microsoft.com/office/officeart/2008/layout/LinedList"/>
    <dgm:cxn modelId="{B1A22C1F-D51F-456E-8262-FE38E75607A1}" type="presOf" srcId="{742C3158-AD3B-4DDC-9815-472C5C6E9EE7}" destId="{3F246F24-B506-5141-B0CB-C10D2313F1A0}" srcOrd="0" destOrd="0" presId="urn:microsoft.com/office/officeart/2008/layout/LinedList"/>
    <dgm:cxn modelId="{E97B0F6B-FF0A-424F-8942-F4914ABF87B4}" type="presParOf" srcId="{1B3C4E82-5F95-2845-9015-D15931F9B12C}" destId="{EBAEAAC2-8C3A-3F40-ABC8-7552F768CA96}" srcOrd="1" destOrd="0" presId="urn:microsoft.com/office/officeart/2008/layout/Lined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06" name=""/>
      <dsp:cNvGrpSpPr/>
    </dsp:nvGrpSpPr>
    <dsp:grpSpPr/>
    <dsp:sp modelId="{4E98E3E4-1919-7548-AF34-61C946C94578}">
      <dsp:nvSpPr>
        <dsp:cNvPr id="107" name=""/>
        <dsp:cNvSpPr/>
      </dsp:nvSpPr>
      <dsp:spPr>
        <a:xfrm>
          <a:off x="9452" y="274097"/>
          <a:ext cx="3944661" cy="559899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accent6">
                  <a:lumMod val="75000"/>
                </a:schemeClr>
              </a:solidFill>
            </a:rPr>
            <a:t>A well-planned targeted killing of ethnic, racial, or religious groups, elaborated by Raphael Lamkin in 1944.</a:t>
          </a:r>
        </a:p>
      </dsp:txBody>
      <dsp:txXfrm>
        <a:off x="124987" y="389632"/>
        <a:ext cx="3713591" cy="5367927"/>
      </dsp:txXfrm>
    </dsp:sp>
    <dsp:sp modelId="{1AA19605-72FA-A543-ABDD-C75A6C669993}">
      <dsp:nvSpPr>
        <dsp:cNvPr id="108" name=""/>
        <dsp:cNvSpPr/>
      </dsp:nvSpPr>
      <dsp:spPr>
        <a:xfrm flipH="1">
          <a:off x="4148557" y="2810604"/>
          <a:ext cx="44033" cy="3092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61767" y="2872457"/>
        <a:ext cx="30823" cy="185557"/>
      </dsp:txXfrm>
    </dsp:sp>
    <dsp:sp modelId="{889A5A56-39C2-8640-86DA-54677241D4C2}">
      <dsp:nvSpPr>
        <dsp:cNvPr id="109" name=""/>
        <dsp:cNvSpPr/>
      </dsp:nvSpPr>
      <dsp:spPr>
        <a:xfrm>
          <a:off x="4452926" y="274097"/>
          <a:ext cx="8547381" cy="5598997"/>
        </a:xfrm>
        <a:prstGeom prst="roundRect">
          <a:avLst>
            <a:gd name="adj" fmla="val 10000"/>
          </a:avLst>
        </a:prstGeom>
        <a:solidFill>
          <a:schemeClr val="accent5">
            <a:hueOff val="-14057206"/>
            <a:satOff val="-21591"/>
            <a:lumOff val="-10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rPr>
            <a:t>Norman Naimark in his book, </a:t>
          </a:r>
          <a:r>
            <a:rPr lang="en-US" sz="2800" b="1" i="1" kern="1200">
              <a:solidFill>
                <a:srgbClr val="002060"/>
              </a:solidFill>
            </a:rPr>
            <a:t>Genocide: A World History, </a:t>
          </a:r>
          <a:r>
            <a:rPr lang="en-US" sz="2800" b="1" kern="1200">
              <a:solidFill>
                <a:srgbClr val="002060"/>
              </a:solidFill>
            </a:rPr>
            <a:t>defines, “Over the ages, genocide has had both external and internal dimensions. Political leaders have turned against internal groups-tribal, ethnic, religious, social – and sought their elimination as a way to  preserve privilege, avoid dissidence, consolidate power, and accumulate wealth. They also have conquered and dominated neighboring or (distant) territories for imperial purposes and have killed and suppressed, as well as co-opted native people of those regions in order to dominate them and seize their land and resources.”</a:t>
          </a:r>
        </a:p>
      </dsp:txBody>
      <dsp:txXfrm>
        <a:off x="4616915" y="438086"/>
        <a:ext cx="8219403" cy="5271019"/>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5" name=""/>
      <dsp:cNvGrpSpPr/>
    </dsp:nvGrpSpPr>
    <dsp:grpSpPr/>
    <dsp:sp modelId="{DCD39F56-E20B-284C-8B1B-9363B0979972}">
      <dsp:nvSpPr>
        <dsp:cNvPr id="46" name=""/>
        <dsp:cNvSpPr/>
      </dsp:nvSpPr>
      <dsp:spPr>
        <a:xfrm>
          <a:off x="0" y="2729"/>
          <a:ext cx="77394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C7E15EE6-39F8-ED4A-9BC1-07BB2DF052A8}">
      <dsp:nvSpPr>
        <dsp:cNvPr id="47" name=""/>
        <dsp:cNvSpPr/>
      </dsp:nvSpPr>
      <dsp:spPr>
        <a:xfrm>
          <a:off x="0" y="2729"/>
          <a:ext cx="7739457" cy="1392866"/>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1</a:t>
          </a:r>
          <a:r>
            <a:rPr lang="en-US" sz="1400" kern="1200"/>
            <a:t>. </a:t>
          </a:r>
          <a:r>
            <a:rPr lang="en-US" sz="2800" b="1" kern="1200"/>
            <a:t>Classification</a:t>
          </a:r>
          <a:r>
            <a:rPr lang="en-US" sz="2000" kern="1200"/>
            <a:t>: First a perceived threat is defined some kind of evil that requires exclusion</a:t>
          </a:r>
        </a:p>
      </dsp:txBody>
      <dsp:txXfrm>
        <a:off x="0" y="2729"/>
        <a:ext cx="7739457" cy="1392866"/>
      </dsp:txXfrm>
    </dsp:sp>
    <dsp:sp modelId="{A365F9BE-6B24-874B-AE81-B3818479813A}">
      <dsp:nvSpPr>
        <dsp:cNvPr id="48" name=""/>
        <dsp:cNvSpPr/>
      </dsp:nvSpPr>
      <dsp:spPr>
        <a:xfrm>
          <a:off x="0" y="1395596"/>
          <a:ext cx="773945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9070A1D-416B-554B-8458-CD3F77CD0A20}">
      <dsp:nvSpPr>
        <dsp:cNvPr id="49" name=""/>
        <dsp:cNvSpPr/>
      </dsp:nvSpPr>
      <dsp:spPr>
        <a:xfrm>
          <a:off x="0" y="1462147"/>
          <a:ext cx="7731898" cy="1769873"/>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2.</a:t>
          </a:r>
          <a:r>
            <a:rPr lang="en-US" sz="1400" kern="1200"/>
            <a:t> </a:t>
          </a:r>
          <a:r>
            <a:rPr lang="en-US" sz="2800" b="1" kern="1200"/>
            <a:t>Symbolization</a:t>
          </a:r>
          <a:r>
            <a:rPr lang="en-US" sz="2000" kern="1200"/>
            <a:t>: Symbols of infernal hatred to be associated with the targeted group</a:t>
          </a:r>
        </a:p>
        <a:p>
          <a:pPr marL="0" lvl="0" indent="0" algn="l" defTabSz="1244600">
            <a:lnSpc>
              <a:spcPct val="90000"/>
            </a:lnSpc>
            <a:spcBef>
              <a:spcPct val="0"/>
            </a:spcBef>
            <a:spcAft>
              <a:spcPct val="35000"/>
            </a:spcAft>
            <a:buNone/>
          </a:pPr>
          <a:r>
            <a:rPr lang="en-US" sz="2800" b="1" kern="1200"/>
            <a:t>3</a:t>
          </a:r>
          <a:r>
            <a:rPr lang="en-US" sz="2000" b="1" kern="1200"/>
            <a:t>. </a:t>
          </a:r>
          <a:r>
            <a:rPr lang="en-US" sz="2800" b="1" kern="1200"/>
            <a:t>Discrimination</a:t>
          </a:r>
          <a:r>
            <a:rPr lang="en-US" sz="2800" kern="1200"/>
            <a:t>:</a:t>
          </a:r>
          <a:r>
            <a:rPr lang="en-US" sz="2000" kern="1200"/>
            <a:t> The use of discriminatory laws to deny their civil rights</a:t>
          </a:r>
        </a:p>
        <a:p>
          <a:pPr marL="0" lvl="0" indent="0" algn="l" defTabSz="1244600">
            <a:lnSpc>
              <a:spcPct val="90000"/>
            </a:lnSpc>
            <a:spcBef>
              <a:spcPct val="0"/>
            </a:spcBef>
            <a:spcAft>
              <a:spcPct val="35000"/>
            </a:spcAft>
            <a:buNone/>
          </a:pPr>
          <a:endParaRPr lang="en-US" sz="1400" kern="1200"/>
        </a:p>
      </dsp:txBody>
      <dsp:txXfrm>
        <a:off x="0" y="1462147"/>
        <a:ext cx="7731898" cy="1769873"/>
      </dsp:txXfrm>
    </dsp:sp>
    <dsp:sp modelId="{ABD4331A-F512-B74E-83EC-7074D3E1F165}">
      <dsp:nvSpPr>
        <dsp:cNvPr id="50" name=""/>
        <dsp:cNvSpPr/>
      </dsp:nvSpPr>
      <dsp:spPr>
        <a:xfrm>
          <a:off x="0" y="3165469"/>
          <a:ext cx="773945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0577085A-B3E1-2D4A-9F63-9B4892175825}">
      <dsp:nvSpPr>
        <dsp:cNvPr id="51" name=""/>
        <dsp:cNvSpPr/>
      </dsp:nvSpPr>
      <dsp:spPr>
        <a:xfrm>
          <a:off x="0" y="3165469"/>
          <a:ext cx="7739457" cy="1392866"/>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p>
        <a:p>
          <a:pPr marL="0" lvl="0" indent="0" algn="l" defTabSz="1244600">
            <a:lnSpc>
              <a:spcPct val="90000"/>
            </a:lnSpc>
            <a:spcBef>
              <a:spcPct val="0"/>
            </a:spcBef>
            <a:spcAft>
              <a:spcPct val="35000"/>
            </a:spcAft>
            <a:buNone/>
          </a:pPr>
          <a:r>
            <a:rPr lang="en-US" sz="2800" kern="1200"/>
            <a:t>4. </a:t>
          </a:r>
          <a:r>
            <a:rPr lang="en-US" sz="2800" b="1" kern="1200"/>
            <a:t>Dehumanization: </a:t>
          </a:r>
          <a:r>
            <a:rPr lang="en-US" sz="2000" kern="1200"/>
            <a:t>The dehumanization must become a normal and widespread routine.</a:t>
          </a:r>
        </a:p>
      </dsp:txBody>
      <dsp:txXfrm>
        <a:off x="0" y="3165469"/>
        <a:ext cx="7739457" cy="1392866"/>
      </dsp:txXfrm>
    </dsp:sp>
    <dsp:sp modelId="{8206DB87-1397-274A-9CF5-18B55BA7C864}">
      <dsp:nvSpPr>
        <dsp:cNvPr id="52" name=""/>
        <dsp:cNvSpPr/>
      </dsp:nvSpPr>
      <dsp:spPr>
        <a:xfrm>
          <a:off x="0" y="4558336"/>
          <a:ext cx="773945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FD5C27F7-F57D-B846-B5D2-23027C5E4201}">
      <dsp:nvSpPr>
        <dsp:cNvPr id="53" name=""/>
        <dsp:cNvSpPr/>
      </dsp:nvSpPr>
      <dsp:spPr>
        <a:xfrm>
          <a:off x="0" y="4558336"/>
          <a:ext cx="7731898" cy="2158817"/>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5. </a:t>
          </a:r>
          <a:r>
            <a:rPr lang="en-US" sz="2800" b="1" kern="1200"/>
            <a:t>Organization</a:t>
          </a:r>
          <a:r>
            <a:rPr lang="en-US" sz="2800" kern="1200"/>
            <a:t>: </a:t>
          </a:r>
          <a:r>
            <a:rPr lang="en-US" sz="2000" kern="1200"/>
            <a:t>The criminal syndicates and vigilantes are trained and provided lethal resources to perpetuate exclusion, discrimination and dehumanization</a:t>
          </a:r>
          <a:r>
            <a:rPr lang="en-US" sz="2800" kern="1200"/>
            <a:t>.</a:t>
          </a:r>
        </a:p>
      </dsp:txBody>
      <dsp:txXfrm>
        <a:off x="0" y="4558336"/>
        <a:ext cx="7731898" cy="2158817"/>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42" name=""/>
      <dsp:cNvGrpSpPr/>
    </dsp:nvGrpSpPr>
    <dsp:grpSpPr/>
    <dsp:sp modelId="{FEAB7681-BFB7-9048-862C-AB27949BA9DD}">
      <dsp:nvSpPr>
        <dsp:cNvPr id="143" name=""/>
        <dsp:cNvSpPr/>
      </dsp:nvSpPr>
      <dsp:spPr>
        <a:xfrm>
          <a:off x="0" y="4844"/>
          <a:ext cx="7739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A59E80B-5260-F344-A31B-09B749A98629}">
      <dsp:nvSpPr>
        <dsp:cNvPr id="144" name=""/>
        <dsp:cNvSpPr/>
      </dsp:nvSpPr>
      <dsp:spPr>
        <a:xfrm>
          <a:off x="0" y="4844"/>
          <a:ext cx="7731898" cy="124607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The Small Holocaust, 1746,</a:t>
          </a:r>
        </a:p>
        <a:p>
          <a:pPr marL="0" lvl="0" indent="0" algn="l" defTabSz="1244600">
            <a:lnSpc>
              <a:spcPct val="90000"/>
            </a:lnSpc>
            <a:spcBef>
              <a:spcPct val="0"/>
            </a:spcBef>
            <a:spcAft>
              <a:spcPct val="35000"/>
            </a:spcAft>
            <a:buNone/>
          </a:pPr>
          <a:r>
            <a:rPr lang="en-US" sz="2800" b="1" kern="1200"/>
            <a:t> or Chhota Ghallughara, 1746</a:t>
          </a:r>
          <a:endParaRPr lang="en-US" sz="2800" kern="1200"/>
        </a:p>
      </dsp:txBody>
      <dsp:txXfrm>
        <a:off x="0" y="4844"/>
        <a:ext cx="7731898" cy="1246079"/>
      </dsp:txXfrm>
    </dsp:sp>
    <dsp:sp modelId="{FFA7F913-580D-F743-8247-1F9CEA6B211E}">
      <dsp:nvSpPr>
        <dsp:cNvPr id="145" name=""/>
        <dsp:cNvSpPr/>
      </dsp:nvSpPr>
      <dsp:spPr>
        <a:xfrm>
          <a:off x="0" y="1250924"/>
          <a:ext cx="7739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9772DC1-B6BB-0D4C-80E1-797D974F2451}">
      <dsp:nvSpPr>
        <dsp:cNvPr id="146" name=""/>
        <dsp:cNvSpPr/>
      </dsp:nvSpPr>
      <dsp:spPr>
        <a:xfrm>
          <a:off x="0" y="1250924"/>
          <a:ext cx="7731898" cy="1138367"/>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Actors: </a:t>
          </a:r>
          <a:r>
            <a:rPr lang="en-US" sz="2000" kern="1200"/>
            <a:t>Mughal Emperor, Punjab Governor Yahiya Khan and his Upper Caste Hindu Chief Lakhpat Rai and Faujdar Jaspat Rai</a:t>
          </a:r>
        </a:p>
      </dsp:txBody>
      <dsp:txXfrm>
        <a:off x="0" y="1250924"/>
        <a:ext cx="7731898" cy="1138367"/>
      </dsp:txXfrm>
    </dsp:sp>
    <dsp:sp modelId="{9C143B0C-B39F-5941-9FE7-C5EE51F7E727}">
      <dsp:nvSpPr>
        <dsp:cNvPr id="147" name=""/>
        <dsp:cNvSpPr/>
      </dsp:nvSpPr>
      <dsp:spPr>
        <a:xfrm>
          <a:off x="0" y="2389292"/>
          <a:ext cx="7739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A0E8D60-F500-5B4E-851A-3063C907E40B}">
      <dsp:nvSpPr>
        <dsp:cNvPr id="148" name=""/>
        <dsp:cNvSpPr/>
      </dsp:nvSpPr>
      <dsp:spPr>
        <a:xfrm>
          <a:off x="0" y="2141764"/>
          <a:ext cx="7739457" cy="969327"/>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Allies</a:t>
          </a:r>
          <a:r>
            <a:rPr lang="en-US" sz="1700" kern="1200"/>
            <a:t>: </a:t>
          </a:r>
          <a:r>
            <a:rPr lang="en-US" sz="2000" kern="1200"/>
            <a:t>Hindu Hill Chiefs (Rajas) a major factor in shaping Mughal’s policy towards Sikhs</a:t>
          </a:r>
        </a:p>
      </dsp:txBody>
      <dsp:txXfrm>
        <a:off x="0" y="2141764"/>
        <a:ext cx="7739457" cy="969327"/>
      </dsp:txXfrm>
    </dsp:sp>
    <dsp:sp modelId="{BF8BF0AB-FE51-504F-A3F6-4BD1C2837D74}">
      <dsp:nvSpPr>
        <dsp:cNvPr id="149" name=""/>
        <dsp:cNvSpPr/>
      </dsp:nvSpPr>
      <dsp:spPr>
        <a:xfrm>
          <a:off x="0" y="3358619"/>
          <a:ext cx="7739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D52BF611-900C-ED41-9883-4D60EBDAF81B}">
      <dsp:nvSpPr>
        <dsp:cNvPr id="150" name=""/>
        <dsp:cNvSpPr/>
      </dsp:nvSpPr>
      <dsp:spPr>
        <a:xfrm>
          <a:off x="0" y="2859890"/>
          <a:ext cx="7739457" cy="680157"/>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Vigilantes</a:t>
          </a:r>
          <a:r>
            <a:rPr lang="en-US" sz="2800" kern="1200"/>
            <a:t>: </a:t>
          </a:r>
          <a:r>
            <a:rPr lang="en-US" sz="1700" kern="1200"/>
            <a:t>Under the leadership of Feudal Leaders  and Elites belonging to both Islam and Hinduism</a:t>
          </a:r>
        </a:p>
      </dsp:txBody>
      <dsp:txXfrm>
        <a:off x="0" y="2859890"/>
        <a:ext cx="7739457" cy="680157"/>
      </dsp:txXfrm>
    </dsp:sp>
    <dsp:sp modelId="{BE4926C2-E61C-F846-9A58-7F26147F2C09}">
      <dsp:nvSpPr>
        <dsp:cNvPr id="151" name=""/>
        <dsp:cNvSpPr/>
      </dsp:nvSpPr>
      <dsp:spPr>
        <a:xfrm>
          <a:off x="0" y="4038776"/>
          <a:ext cx="7739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3B97B54B-70AE-6B42-A956-9BE9A2787AAE}">
      <dsp:nvSpPr>
        <dsp:cNvPr id="152" name=""/>
        <dsp:cNvSpPr/>
      </dsp:nvSpPr>
      <dsp:spPr>
        <a:xfrm>
          <a:off x="0" y="3549353"/>
          <a:ext cx="7731898" cy="1784356"/>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Targeted Groups</a:t>
          </a:r>
          <a:r>
            <a:rPr lang="en-US" sz="1700" kern="1200"/>
            <a:t>: Ethnic </a:t>
          </a:r>
          <a:r>
            <a:rPr lang="en-US" sz="2000" kern="1200"/>
            <a:t>Sikhs labeled as career criminals, low caste untouchables, poisonous snakes, outlawed and dispossessed of their properties. </a:t>
          </a:r>
        </a:p>
        <a:p>
          <a:pPr marL="0" lvl="0" indent="0" algn="l" defTabSz="1244600">
            <a:lnSpc>
              <a:spcPct val="90000"/>
            </a:lnSpc>
            <a:spcBef>
              <a:spcPct val="0"/>
            </a:spcBef>
            <a:spcAft>
              <a:spcPct val="35000"/>
            </a:spcAft>
            <a:buNone/>
          </a:pPr>
          <a:r>
            <a:rPr lang="en-US" sz="2000" b="1" kern="1200"/>
            <a:t>Targeted Places: </a:t>
          </a:r>
          <a:r>
            <a:rPr lang="en-US" sz="2000" kern="1200"/>
            <a:t>Golden Temple, Guru Granth Sahib, and Gurdwaras, Sikhs’ properties</a:t>
          </a:r>
        </a:p>
      </dsp:txBody>
      <dsp:txXfrm>
        <a:off x="0" y="3549353"/>
        <a:ext cx="7731898" cy="1784356"/>
      </dsp:txXfrm>
    </dsp:sp>
    <dsp:sp modelId="{F74FAE57-2683-1D4D-9A55-2E294F253022}">
      <dsp:nvSpPr>
        <dsp:cNvPr id="153" name=""/>
        <dsp:cNvSpPr/>
      </dsp:nvSpPr>
      <dsp:spPr>
        <a:xfrm>
          <a:off x="0" y="5823133"/>
          <a:ext cx="7739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3F246F24-B506-5141-B0CB-C10D2313F1A0}">
      <dsp:nvSpPr>
        <dsp:cNvPr id="154" name=""/>
        <dsp:cNvSpPr/>
      </dsp:nvSpPr>
      <dsp:spPr>
        <a:xfrm>
          <a:off x="0" y="5256677"/>
          <a:ext cx="7731898" cy="1497416"/>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7000 children, women and old men killed by laying a siege and more than 3000 executed in the capital city.</a:t>
          </a:r>
        </a:p>
      </dsp:txBody>
      <dsp:txXfrm>
        <a:off x="0" y="5256677"/>
        <a:ext cx="7731898" cy="1497416"/>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81" name=""/>
      <dsp:cNvGrpSpPr/>
    </dsp:nvGrpSpPr>
    <dsp:grpSpPr/>
    <dsp:sp modelId="{FEAB7681-BFB7-9048-862C-AB27949BA9DD}">
      <dsp:nvSpPr>
        <dsp:cNvPr id="82" name=""/>
        <dsp:cNvSpPr/>
      </dsp:nvSpPr>
      <dsp:spPr>
        <a:xfrm>
          <a:off x="0" y="1336"/>
          <a:ext cx="90484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A59E80B-5260-F344-A31B-09B749A98629}">
      <dsp:nvSpPr>
        <dsp:cNvPr id="83" name=""/>
        <dsp:cNvSpPr/>
      </dsp:nvSpPr>
      <dsp:spPr>
        <a:xfrm>
          <a:off x="0" y="0"/>
          <a:ext cx="9048449" cy="634920"/>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February 1762 at Rohira-Kup</a:t>
          </a:r>
          <a:endParaRPr lang="en-US" sz="2800" kern="1200"/>
        </a:p>
      </dsp:txBody>
      <dsp:txXfrm>
        <a:off x="0" y="0"/>
        <a:ext cx="9048449" cy="634920"/>
      </dsp:txXfrm>
    </dsp:sp>
    <dsp:sp modelId="{FFA7F913-580D-F743-8247-1F9CEA6B211E}">
      <dsp:nvSpPr>
        <dsp:cNvPr id="84" name=""/>
        <dsp:cNvSpPr/>
      </dsp:nvSpPr>
      <dsp:spPr>
        <a:xfrm>
          <a:off x="0" y="636257"/>
          <a:ext cx="90484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9772DC1-B6BB-0D4C-80E1-797D974F2451}">
      <dsp:nvSpPr>
        <dsp:cNvPr id="85" name=""/>
        <dsp:cNvSpPr/>
      </dsp:nvSpPr>
      <dsp:spPr>
        <a:xfrm>
          <a:off x="0" y="636257"/>
          <a:ext cx="9039612" cy="1758267"/>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Actors: 1. </a:t>
          </a:r>
          <a:r>
            <a:rPr lang="en-US" sz="2400" b="1" kern="1200">
              <a:solidFill>
                <a:srgbClr val="C00000"/>
              </a:solidFill>
            </a:rPr>
            <a:t>Afghan Ruler Ahmad Shah Abdali </a:t>
          </a:r>
        </a:p>
        <a:p>
          <a:pPr marL="0" lvl="0" indent="0" algn="l" defTabSz="1066800">
            <a:lnSpc>
              <a:spcPct val="90000"/>
            </a:lnSpc>
            <a:spcBef>
              <a:spcPct val="0"/>
            </a:spcBef>
            <a:spcAft>
              <a:spcPct val="35000"/>
            </a:spcAft>
            <a:buNone/>
          </a:pPr>
          <a:r>
            <a:rPr lang="en-US" sz="2400" b="1" kern="1200">
              <a:solidFill>
                <a:schemeClr val="tx1"/>
              </a:solidFill>
            </a:rPr>
            <a:t>2. </a:t>
          </a:r>
          <a:r>
            <a:rPr lang="en-US" sz="2400" b="1" kern="1200">
              <a:solidFill>
                <a:srgbClr val="C00000"/>
              </a:solidFill>
            </a:rPr>
            <a:t>Governor of Sirhind, Jahan Khan </a:t>
          </a:r>
        </a:p>
        <a:p>
          <a:pPr marL="0" lvl="0" indent="0" algn="l" defTabSz="1066800">
            <a:lnSpc>
              <a:spcPct val="90000"/>
            </a:lnSpc>
            <a:spcBef>
              <a:spcPct val="0"/>
            </a:spcBef>
            <a:spcAft>
              <a:spcPct val="35000"/>
            </a:spcAft>
            <a:buNone/>
          </a:pPr>
          <a:r>
            <a:rPr lang="en-US" sz="2800" b="1" kern="1200"/>
            <a:t>3. </a:t>
          </a:r>
          <a:r>
            <a:rPr lang="en-US" sz="2800" b="1" kern="1200">
              <a:solidFill>
                <a:srgbClr val="C00000"/>
              </a:solidFill>
            </a:rPr>
            <a:t>Governor of Malerkotla, Hinghan Khan</a:t>
          </a:r>
        </a:p>
        <a:p>
          <a:pPr marL="0" lvl="0" indent="0" algn="l" defTabSz="1066800">
            <a:lnSpc>
              <a:spcPct val="90000"/>
            </a:lnSpc>
            <a:spcBef>
              <a:spcPct val="0"/>
            </a:spcBef>
            <a:spcAft>
              <a:spcPct val="35000"/>
            </a:spcAft>
            <a:buNone/>
          </a:pPr>
          <a:r>
            <a:rPr lang="en-US" sz="2800" b="1" kern="1200"/>
            <a:t>4. </a:t>
          </a:r>
          <a:r>
            <a:rPr lang="en-US" sz="2800" b="1" kern="1200">
              <a:solidFill>
                <a:srgbClr val="C00000"/>
              </a:solidFill>
            </a:rPr>
            <a:t>Hindu Hill Chiefs</a:t>
          </a:r>
        </a:p>
        <a:p>
          <a:pPr marL="0" lvl="0" indent="0" algn="l" defTabSz="1066800">
            <a:lnSpc>
              <a:spcPct val="90000"/>
            </a:lnSpc>
            <a:spcBef>
              <a:spcPct val="0"/>
            </a:spcBef>
            <a:spcAft>
              <a:spcPct val="35000"/>
            </a:spcAft>
            <a:buNone/>
          </a:pPr>
          <a:endParaRPr lang="en-US" sz="2800" b="1" kern="1200"/>
        </a:p>
        <a:p>
          <a:pPr marL="0" lvl="0" indent="0" algn="l" defTabSz="1066800">
            <a:lnSpc>
              <a:spcPct val="90000"/>
            </a:lnSpc>
            <a:spcBef>
              <a:spcPct val="0"/>
            </a:spcBef>
            <a:spcAft>
              <a:spcPct val="35000"/>
            </a:spcAft>
            <a:buNone/>
          </a:pPr>
          <a:endParaRPr lang="en-US" sz="2000" kern="1200"/>
        </a:p>
      </dsp:txBody>
      <dsp:txXfrm>
        <a:off x="0" y="636257"/>
        <a:ext cx="9039612" cy="1758267"/>
      </dsp:txXfrm>
    </dsp:sp>
    <dsp:sp modelId="{9C143B0C-B39F-5941-9FE7-C5EE51F7E727}">
      <dsp:nvSpPr>
        <dsp:cNvPr id="86" name=""/>
        <dsp:cNvSpPr/>
      </dsp:nvSpPr>
      <dsp:spPr>
        <a:xfrm>
          <a:off x="0" y="2394524"/>
          <a:ext cx="90484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A0E8D60-F500-5B4E-851A-3063C907E40B}">
      <dsp:nvSpPr>
        <dsp:cNvPr id="87" name=""/>
        <dsp:cNvSpPr/>
      </dsp:nvSpPr>
      <dsp:spPr>
        <a:xfrm>
          <a:off x="0" y="2210302"/>
          <a:ext cx="9048449" cy="1256138"/>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Allies</a:t>
          </a:r>
          <a:r>
            <a:rPr lang="en-US" sz="1700" kern="1200"/>
            <a:t>: </a:t>
          </a:r>
          <a:r>
            <a:rPr lang="en-US" sz="2000" b="1" kern="1200" err="1">
              <a:solidFill>
                <a:srgbClr val="C00000"/>
              </a:solidFill>
            </a:rPr>
            <a:t>Niranjanias or Hindalis of Jandiala under the patronage of both Mughals, Afghans, and Hill Chiefs; Key Spy Center against Sikhs. </a:t>
          </a:r>
        </a:p>
      </dsp:txBody>
      <dsp:txXfrm>
        <a:off x="0" y="2210302"/>
        <a:ext cx="9048449" cy="1256138"/>
      </dsp:txXfrm>
    </dsp:sp>
    <dsp:sp modelId="{BF8BF0AB-FE51-504F-A3F6-4BD1C2837D74}">
      <dsp:nvSpPr>
        <dsp:cNvPr id="88" name=""/>
        <dsp:cNvSpPr/>
      </dsp:nvSpPr>
      <dsp:spPr>
        <a:xfrm>
          <a:off x="0" y="3650662"/>
          <a:ext cx="90484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D52BF611-900C-ED41-9883-4D60EBDAF81B}">
      <dsp:nvSpPr>
        <dsp:cNvPr id="89" name=""/>
        <dsp:cNvSpPr/>
      </dsp:nvSpPr>
      <dsp:spPr>
        <a:xfrm>
          <a:off x="0" y="3246353"/>
          <a:ext cx="9048449" cy="984134"/>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Vigilantes</a:t>
          </a:r>
          <a:r>
            <a:rPr lang="en-US" sz="2800" kern="1200"/>
            <a:t>: </a:t>
          </a:r>
          <a:r>
            <a:rPr lang="en-US" sz="2800" kern="1200">
              <a:solidFill>
                <a:srgbClr val="C00000"/>
              </a:solidFill>
            </a:rPr>
            <a:t>Organized and trained Bands of Hate Groups guided by Elites (Chaudharis)</a:t>
          </a:r>
          <a:endParaRPr lang="en-US" sz="1700" kern="1200">
            <a:solidFill>
              <a:srgbClr val="C00000"/>
            </a:solidFill>
          </a:endParaRPr>
        </a:p>
      </dsp:txBody>
      <dsp:txXfrm>
        <a:off x="0" y="3246353"/>
        <a:ext cx="9048449" cy="984134"/>
      </dsp:txXfrm>
    </dsp:sp>
    <dsp:sp modelId="{BE4926C2-E61C-F846-9A58-7F26147F2C09}">
      <dsp:nvSpPr>
        <dsp:cNvPr id="90" name=""/>
        <dsp:cNvSpPr/>
      </dsp:nvSpPr>
      <dsp:spPr>
        <a:xfrm>
          <a:off x="0" y="4634797"/>
          <a:ext cx="90484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3B97B54B-70AE-6B42-A956-9BE9A2787AAE}">
      <dsp:nvSpPr>
        <dsp:cNvPr id="91" name=""/>
        <dsp:cNvSpPr/>
      </dsp:nvSpPr>
      <dsp:spPr>
        <a:xfrm>
          <a:off x="8836" y="4295136"/>
          <a:ext cx="9039612" cy="2376258"/>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err="1">
              <a:solidFill>
                <a:schemeClr val="tx1"/>
              </a:solidFill>
            </a:rPr>
            <a:t>Ghara (The Genocidal Effect): </a:t>
          </a:r>
        </a:p>
        <a:p>
          <a:pPr marL="0" lvl="0" indent="0" algn="l" defTabSz="1066800">
            <a:lnSpc>
              <a:spcPct val="90000"/>
            </a:lnSpc>
            <a:spcBef>
              <a:spcPct val="0"/>
            </a:spcBef>
            <a:spcAft>
              <a:spcPct val="35000"/>
            </a:spcAft>
            <a:buNone/>
          </a:pPr>
          <a:r>
            <a:rPr lang="en-US" sz="2400" b="1" kern="1200">
              <a:solidFill>
                <a:srgbClr val="C00000"/>
              </a:solidFill>
            </a:rPr>
            <a:t>About 30,000 – 35000 Sikhs Massacred. Sikhs’ Most Sacred Place Harmandir Sahib (Golden Temple) blown up with Gunpowder. </a:t>
          </a:r>
        </a:p>
        <a:p>
          <a:pPr marL="0" lvl="0" indent="0" algn="l" defTabSz="1066800">
            <a:lnSpc>
              <a:spcPct val="90000"/>
            </a:lnSpc>
            <a:spcBef>
              <a:spcPct val="0"/>
            </a:spcBef>
            <a:spcAft>
              <a:spcPct val="35000"/>
            </a:spcAft>
            <a:buNone/>
          </a:pPr>
          <a:r>
            <a:rPr lang="en-US" sz="2400" b="1" kern="1200">
              <a:solidFill>
                <a:srgbClr val="C00000"/>
              </a:solidFill>
            </a:rPr>
            <a:t>Sikhs’ Guru Granth Sahib, scriptures and other artifacts destroyed.</a:t>
          </a:r>
        </a:p>
      </dsp:txBody>
      <dsp:txXfrm>
        <a:off x="8836" y="4295136"/>
        <a:ext cx="9039612" cy="2376258"/>
      </dsp:txXfrm>
    </dsp:sp>
    <dsp:sp modelId="{F74FAE57-2683-1D4D-9A55-2E294F253022}">
      <dsp:nvSpPr>
        <dsp:cNvPr id="92" name=""/>
        <dsp:cNvSpPr/>
      </dsp:nvSpPr>
      <dsp:spPr>
        <a:xfrm>
          <a:off x="0" y="7011055"/>
          <a:ext cx="90484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3F246F24-B506-5141-B0CB-C10D2313F1A0}">
      <dsp:nvSpPr>
        <dsp:cNvPr id="93" name=""/>
        <dsp:cNvSpPr/>
      </dsp:nvSpPr>
      <dsp:spPr>
        <a:xfrm flipV="1">
          <a:off x="0" y="7011055"/>
          <a:ext cx="9048449" cy="7581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a:p>
        <a:p>
          <a:pPr marL="0" lvl="0" indent="0" algn="l" defTabSz="222250">
            <a:lnSpc>
              <a:spcPct val="90000"/>
            </a:lnSpc>
            <a:spcBef>
              <a:spcPct val="0"/>
            </a:spcBef>
            <a:spcAft>
              <a:spcPct val="35000"/>
            </a:spcAft>
            <a:buNone/>
          </a:pPr>
          <a:endParaRPr lang="en-US" sz="500" kern="1200"/>
        </a:p>
      </dsp:txBody>
      <dsp:txXfrm rot="10800000">
        <a:off x="0" y="7011055"/>
        <a:ext cx="9048449" cy="75815"/>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r:blip="">
            <dgm:adjLst/>
          </dgm:shape>
          <dgm:presOf/>
          <dgm:forEach name="Name16" axis="ch" ptType="node">
            <dgm:choose name="Name17">
              <dgm:if name="Name18" axis="self" ptType="node" func="pos" op="equ" val="1">
                <dgm:layoutNode name="vertSpace2a">
                  <dgm:alg type="sp"/>
                  <dgm:shape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r:blip="">
                <dgm:adjLst/>
              </dgm:shape>
              <dgm:presOf/>
              <dgm:layoutNode name="horzSpace2">
                <dgm:alg type="sp"/>
                <dgm:shape r:blip="">
                  <dgm:adjLst/>
                </dgm:shape>
                <dgm:presOf/>
              </dgm:layoutNode>
              <dgm:layoutNode name="tx2"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r:blip="">
                      <dgm:adjLst/>
                    </dgm:shape>
                    <dgm:presOf/>
                    <dgm:layoutNode name="horzSpace3">
                      <dgm:alg type="sp"/>
                      <dgm:shape r:blip="">
                        <dgm:adjLst/>
                      </dgm:shape>
                      <dgm:presOf/>
                    </dgm:layoutNode>
                    <dgm:layoutNode name="tx3"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r:blip="">
                            <dgm:adjLst/>
                          </dgm:shape>
                          <dgm:presOf/>
                          <dgm:layoutNode name="horzSpace4">
                            <dgm:alg type="sp"/>
                            <dgm:shape r:blip="">
                              <dgm:adjLst/>
                            </dgm:shape>
                            <dgm:presOf/>
                          </dgm:layoutNode>
                          <dgm:layoutNode name="tx4" styleLbl="revTx">
                            <dgm:varLst>
                              <dgm:bulletEnabled val="1"/>
                            </dgm:varLst>
                            <dgm:alg type="tx">
                              <dgm:param type="parTxLTRAlign" val="l"/>
                              <dgm:param type="parTxRTLAlign" val="r"/>
                              <dgm:param type="txAnchorVert" val="t"/>
                            </dgm:alg>
                            <dgm:shape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forEach>
                    </dgm:layoutNode>
                  </dgm:layoutNode>
                  <dgm:forEach name="Name37" axis="followSib" ptType="sibTrans" cnt="1">
                    <dgm:layoutNode name="thinLine3" styleLbl="callout">
                      <dgm:alg type="sp"/>
                      <dgm:shape type="line" r:blip="">
                        <dgm:adjLst/>
                      </dgm:shape>
                      <dgm:presOf/>
                    </dgm:layoutNode>
                  </dgm:forEach>
                </dgm:forEach>
              </dgm:layoutNode>
            </dgm:layoutNode>
            <dgm:layoutNode name="thinLine2b" styleLbl="callout">
              <dgm:alg type="sp"/>
              <dgm:shape type="line" r:blip="">
                <dgm:adjLst/>
              </dgm:shape>
              <dgm:presOf/>
            </dgm:layoutNode>
            <dgm:layoutNode name="vertSpace2b">
              <dgm:alg type="sp"/>
              <dgm:shape r:blip="">
                <dgm:adjLst/>
              </dgm:shape>
              <dgm:presOf/>
            </dgm:layoutNode>
          </dgm:forEach>
        </dgm:layoutNode>
      </dgm:layoutNode>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r:blip="">
            <dgm:adjLst/>
          </dgm:shape>
          <dgm:presOf/>
          <dgm:forEach name="Name16" axis="ch" ptType="node">
            <dgm:choose name="Name17">
              <dgm:if name="Name18" axis="self" ptType="node" func="pos" op="equ" val="1">
                <dgm:layoutNode name="vertSpace2a">
                  <dgm:alg type="sp"/>
                  <dgm:shape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r:blip="">
                <dgm:adjLst/>
              </dgm:shape>
              <dgm:presOf/>
              <dgm:layoutNode name="horzSpace2">
                <dgm:alg type="sp"/>
                <dgm:shape r:blip="">
                  <dgm:adjLst/>
                </dgm:shape>
                <dgm:presOf/>
              </dgm:layoutNode>
              <dgm:layoutNode name="tx2"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r:blip="">
                      <dgm:adjLst/>
                    </dgm:shape>
                    <dgm:presOf/>
                    <dgm:layoutNode name="horzSpace3">
                      <dgm:alg type="sp"/>
                      <dgm:shape r:blip="">
                        <dgm:adjLst/>
                      </dgm:shape>
                      <dgm:presOf/>
                    </dgm:layoutNode>
                    <dgm:layoutNode name="tx3"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r:blip="">
                            <dgm:adjLst/>
                          </dgm:shape>
                          <dgm:presOf/>
                          <dgm:layoutNode name="horzSpace4">
                            <dgm:alg type="sp"/>
                            <dgm:shape r:blip="">
                              <dgm:adjLst/>
                            </dgm:shape>
                            <dgm:presOf/>
                          </dgm:layoutNode>
                          <dgm:layoutNode name="tx4" styleLbl="revTx">
                            <dgm:varLst>
                              <dgm:bulletEnabled val="1"/>
                            </dgm:varLst>
                            <dgm:alg type="tx">
                              <dgm:param type="parTxLTRAlign" val="l"/>
                              <dgm:param type="parTxRTLAlign" val="r"/>
                              <dgm:param type="txAnchorVert" val="t"/>
                            </dgm:alg>
                            <dgm:shape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forEach>
                    </dgm:layoutNode>
                  </dgm:layoutNode>
                  <dgm:forEach name="Name37" axis="followSib" ptType="sibTrans" cnt="1">
                    <dgm:layoutNode name="thinLine3" styleLbl="callout">
                      <dgm:alg type="sp"/>
                      <dgm:shape type="line" r:blip="">
                        <dgm:adjLst/>
                      </dgm:shape>
                      <dgm:presOf/>
                    </dgm:layoutNode>
                  </dgm:forEach>
                </dgm:forEach>
              </dgm:layoutNode>
            </dgm:layoutNode>
            <dgm:layoutNode name="thinLine2b" styleLbl="callout">
              <dgm:alg type="sp"/>
              <dgm:shape type="line" r:blip="">
                <dgm:adjLst/>
              </dgm:shape>
              <dgm:presOf/>
            </dgm:layoutNode>
            <dgm:layoutNode name="vertSpace2b">
              <dgm:alg type="sp"/>
              <dgm:shape r:blip="">
                <dgm:adjLst/>
              </dgm:shape>
              <dgm:presOf/>
            </dgm:layoutNode>
          </dgm:forEach>
        </dgm:layoutNode>
      </dgm:layoutNode>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r:blip="">
            <dgm:adjLst/>
          </dgm:shape>
          <dgm:presOf/>
          <dgm:forEach name="Name16" axis="ch" ptType="node">
            <dgm:choose name="Name17">
              <dgm:if name="Name18" axis="self" ptType="node" func="pos" op="equ" val="1">
                <dgm:layoutNode name="vertSpace2a">
                  <dgm:alg type="sp"/>
                  <dgm:shape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r:blip="">
                <dgm:adjLst/>
              </dgm:shape>
              <dgm:presOf/>
              <dgm:layoutNode name="horzSpace2">
                <dgm:alg type="sp"/>
                <dgm:shape r:blip="">
                  <dgm:adjLst/>
                </dgm:shape>
                <dgm:presOf/>
              </dgm:layoutNode>
              <dgm:layoutNode name="tx2"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r:blip="">
                      <dgm:adjLst/>
                    </dgm:shape>
                    <dgm:presOf/>
                    <dgm:layoutNode name="horzSpace3">
                      <dgm:alg type="sp"/>
                      <dgm:shape r:blip="">
                        <dgm:adjLst/>
                      </dgm:shape>
                      <dgm:presOf/>
                    </dgm:layoutNode>
                    <dgm:layoutNode name="tx3"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r:blip="">
                            <dgm:adjLst/>
                          </dgm:shape>
                          <dgm:presOf/>
                          <dgm:layoutNode name="horzSpace4">
                            <dgm:alg type="sp"/>
                            <dgm:shape r:blip="">
                              <dgm:adjLst/>
                            </dgm:shape>
                            <dgm:presOf/>
                          </dgm:layoutNode>
                          <dgm:layoutNode name="tx4" styleLbl="revTx">
                            <dgm:varLst>
                              <dgm:bulletEnabled val="1"/>
                            </dgm:varLst>
                            <dgm:alg type="tx">
                              <dgm:param type="parTxLTRAlign" val="l"/>
                              <dgm:param type="parTxRTLAlign" val="r"/>
                              <dgm:param type="txAnchorVert" val="t"/>
                            </dgm:alg>
                            <dgm:shape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forEach>
                    </dgm:layoutNode>
                  </dgm:layoutNode>
                  <dgm:forEach name="Name37" axis="followSib" ptType="sibTrans" cnt="1">
                    <dgm:layoutNode name="thinLine3" styleLbl="callout">
                      <dgm:alg type="sp"/>
                      <dgm:shape type="line" r:blip="">
                        <dgm:adjLst/>
                      </dgm:shape>
                      <dgm:presOf/>
                    </dgm:layoutNode>
                  </dgm:forEach>
                </dgm:forEach>
              </dgm:layoutNode>
            </dgm:layoutNode>
            <dgm:layoutNode name="thinLine2b" styleLbl="callout">
              <dgm:alg type="sp"/>
              <dgm:shape type="line" r:blip="">
                <dgm:adjLst/>
              </dgm:shape>
              <dgm:presOf/>
            </dgm:layoutNode>
            <dgm:layoutNode name="vertSpace2b">
              <dgm:alg type="sp"/>
              <dgm:shape r:blip="">
                <dgm:adjLst/>
              </dgm:shape>
              <dgm:presOf/>
            </dgm:layoutNode>
          </dgm:forEach>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4DE53C80-4A85-4DBC-B462-B5CA95B92891}"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8C641B62-B375-485B-B568-56C4FA801709}"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E2102F15-5025-4B89-AB1D-32C9CDEC05C3}"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777463" y="722903"/>
            <a:ext cx="11807892" cy="2460770"/>
          </a:xfrm>
        </p:spPr>
        <p:txBody>
          <a:bodyPr anchor="b">
            <a:normAutofit/>
          </a:bodyPr>
          <a:lstStyle>
            <a:lvl1pPr algn="l">
              <a:defRPr sz="6075"/>
            </a:lvl1pPr>
          </a:lstStyle>
          <a:p>
            <a:r>
              <a:rPr lang="en-US"/>
              <a:t>Click to edit Master title style</a:t>
            </a:r>
            <a:endParaRPr lang="en-US"/>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777463" y="3429000"/>
            <a:ext cx="11807892" cy="2306639"/>
          </a:xfrm>
        </p:spPr>
        <p:txBody>
          <a:bodyPr/>
          <a:lstStyle>
            <a:lvl1pPr marL="0" indent="0" algn="l">
              <a:buNone/>
              <a:defRPr sz="2700">
                <a:solidFill>
                  <a:schemeClr val="tx2"/>
                </a:solidFill>
              </a:defRPr>
            </a:lvl1pPr>
            <a:lvl2pPr marL="514357" indent="0" algn="ctr">
              <a:buNone/>
              <a:defRPr sz="2250"/>
            </a:lvl2pPr>
            <a:lvl3pPr marL="1028712" indent="0" algn="ctr">
              <a:buNone/>
              <a:defRPr sz="2025"/>
            </a:lvl3pPr>
            <a:lvl4pPr marL="1543069" indent="0" algn="ctr">
              <a:buNone/>
              <a:defRPr sz="1800"/>
            </a:lvl4pPr>
            <a:lvl5pPr marL="2057426" indent="0" algn="ctr">
              <a:buNone/>
              <a:defRPr sz="1800"/>
            </a:lvl5pPr>
            <a:lvl6pPr marL="2571783" indent="0" algn="ctr">
              <a:buNone/>
              <a:defRPr sz="1800"/>
            </a:lvl6pPr>
            <a:lvl7pPr marL="3086138" indent="0" algn="ctr">
              <a:buNone/>
              <a:defRPr sz="1800"/>
            </a:lvl7pPr>
            <a:lvl8pPr marL="3600495" indent="0" algn="ctr">
              <a:buNone/>
              <a:defRPr sz="1800"/>
            </a:lvl8pPr>
            <a:lvl9pPr marL="4114852" indent="0" algn="ctr">
              <a:buNone/>
              <a:defRPr sz="1800"/>
            </a:lvl9pPr>
          </a:lstStyle>
          <a:p>
            <a:r>
              <a:rPr lang="en-US"/>
              <a:t>Click to edit Master subtitle style</a:t>
            </a:r>
            <a:endParaRPr lang="en-US"/>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0710" y="2572392"/>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25">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777463" y="236364"/>
            <a:ext cx="462915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14395510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364002537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Section Header">
    <p:spTree>
      <p:nvGrpSpPr>
        <p:cNvPr id="1" name=""/>
        <p:cNvGrpSpPr/>
        <p:nvPr/>
      </p:nvGrpSpPr>
      <p:grpSpPr>
        <a:xfrm>
          <a:off x="0" y="0"/>
          <a: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777465" y="718118"/>
            <a:ext cx="11601642" cy="2781501"/>
          </a:xfrm>
        </p:spPr>
        <p:txBody>
          <a:bodyPr anchor="b">
            <a:normAutofit/>
          </a:bodyPr>
          <a:lstStyle>
            <a:lvl1pPr>
              <a:defRPr sz="6075"/>
            </a:lvl1pPr>
          </a:lstStyle>
          <a:p>
            <a:r>
              <a:rPr lang="en-US"/>
              <a:t>Click to edit Master title style</a:t>
            </a:r>
            <a:endParaRPr lang="en-US"/>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777465" y="3753350"/>
            <a:ext cx="11601642" cy="1991572"/>
          </a:xfrm>
        </p:spPr>
        <p:txBody>
          <a:bodyPr/>
          <a:lstStyle>
            <a:lvl1pPr marL="0" indent="0">
              <a:buNone/>
              <a:defRPr lang="en-US" sz="2700" kern="1200" smtClean="0">
                <a:solidFill>
                  <a:schemeClr val="tx2"/>
                </a:solidFill>
                <a:latin typeface="+mn-lt"/>
                <a:ea typeface="+mn-ea"/>
                <a:cs typeface="+mn-cs"/>
              </a:defRPr>
            </a:lvl1pPr>
            <a:lvl2pPr marL="514357" indent="0">
              <a:buNone/>
              <a:defRPr sz="2250">
                <a:solidFill>
                  <a:schemeClr val="tx1">
                    <a:tint val="75000"/>
                  </a:schemeClr>
                </a:solidFill>
              </a:defRPr>
            </a:lvl2pPr>
            <a:lvl3pPr marL="1028712" indent="0">
              <a:buNone/>
              <a:defRPr sz="2025">
                <a:solidFill>
                  <a:schemeClr val="tx1">
                    <a:tint val="75000"/>
                  </a:schemeClr>
                </a:solidFill>
              </a:defRPr>
            </a:lvl3pPr>
            <a:lvl4pPr marL="1543069" indent="0">
              <a:buNone/>
              <a:defRPr sz="1800">
                <a:solidFill>
                  <a:schemeClr val="tx1">
                    <a:tint val="75000"/>
                  </a:schemeClr>
                </a:solidFill>
              </a:defRPr>
            </a:lvl4pPr>
            <a:lvl5pPr marL="2057426" indent="0">
              <a:buNone/>
              <a:defRPr sz="1800">
                <a:solidFill>
                  <a:schemeClr val="tx1">
                    <a:tint val="75000"/>
                  </a:schemeClr>
                </a:solidFill>
              </a:defRPr>
            </a:lvl5pPr>
            <a:lvl6pPr marL="2571783" indent="0">
              <a:buNone/>
              <a:defRPr sz="1800">
                <a:solidFill>
                  <a:schemeClr val="tx1">
                    <a:tint val="75000"/>
                  </a:schemeClr>
                </a:solidFill>
              </a:defRPr>
            </a:lvl6pPr>
            <a:lvl7pPr marL="3086138" indent="0">
              <a:buNone/>
              <a:defRPr sz="1800">
                <a:solidFill>
                  <a:schemeClr val="tx1">
                    <a:tint val="75000"/>
                  </a:schemeClr>
                </a:solidFill>
              </a:defRPr>
            </a:lvl7pPr>
            <a:lvl8pPr marL="3600495" indent="0">
              <a:buNone/>
              <a:defRPr sz="1800">
                <a:solidFill>
                  <a:schemeClr val="tx1">
                    <a:tint val="75000"/>
                  </a:schemeClr>
                </a:solidFill>
              </a:defRPr>
            </a:lvl8pPr>
            <a:lvl9pPr marL="4114852" indent="0">
              <a:buNone/>
              <a:defRPr sz="18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0710" y="2572392"/>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25">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22554359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777465" y="722903"/>
            <a:ext cx="11601642" cy="1354844"/>
          </a:xfrm>
        </p:spPr>
        <p:txBody>
          <a:bodyPr/>
          <a:lstStyle/>
          <a:p>
            <a:r>
              <a:rPr lang="en-US"/>
              <a:t>Click to edit Master title style</a:t>
            </a:r>
            <a:endParaRPr lang="en-US"/>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777463" y="2345843"/>
            <a:ext cx="5635782"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6676959" y="2345843"/>
            <a:ext cx="5702146"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269554398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777463" y="722903"/>
            <a:ext cx="11610070" cy="1407505"/>
          </a:xfrm>
        </p:spPr>
        <p:txBody>
          <a:bodyPr/>
          <a:lstStyle/>
          <a:p>
            <a:r>
              <a:rPr lang="en-US"/>
              <a:t>Click to edit Master title style</a:t>
            </a:r>
            <a:endParaRPr lang="en-US"/>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777464" y="2331481"/>
            <a:ext cx="5583875" cy="540072"/>
          </a:xfrm>
        </p:spPr>
        <p:txBody>
          <a:bodyPr anchor="b"/>
          <a:lstStyle>
            <a:lvl1pPr marL="0" indent="0">
              <a:buNone/>
              <a:defRPr sz="2700" b="0" i="1"/>
            </a:lvl1pPr>
            <a:lvl2pPr marL="514357" indent="0">
              <a:buNone/>
              <a:defRPr sz="2250" b="1"/>
            </a:lvl2pPr>
            <a:lvl3pPr marL="1028712" indent="0">
              <a:buNone/>
              <a:defRPr sz="2025" b="1"/>
            </a:lvl3pPr>
            <a:lvl4pPr marL="1543069" indent="0">
              <a:buNone/>
              <a:defRPr sz="1800" b="1"/>
            </a:lvl4pPr>
            <a:lvl5pPr marL="2057426" indent="0">
              <a:buNone/>
              <a:defRPr sz="1800" b="1"/>
            </a:lvl5pPr>
            <a:lvl6pPr marL="2571783" indent="0">
              <a:buNone/>
              <a:defRPr sz="1800" b="1"/>
            </a:lvl6pPr>
            <a:lvl7pPr marL="3086138" indent="0">
              <a:buNone/>
              <a:defRPr sz="1800" b="1"/>
            </a:lvl7pPr>
            <a:lvl8pPr marL="3600495" indent="0">
              <a:buNone/>
              <a:defRPr sz="1800" b="1"/>
            </a:lvl8pPr>
            <a:lvl9pPr marL="4114852"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777464" y="2954567"/>
            <a:ext cx="5583875"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866270" y="2331481"/>
            <a:ext cx="5512835" cy="540072"/>
          </a:xfrm>
        </p:spPr>
        <p:txBody>
          <a:bodyPr anchor="b"/>
          <a:lstStyle>
            <a:lvl1pPr marL="0" indent="0">
              <a:buNone/>
              <a:defRPr sz="2700" b="0" i="1"/>
            </a:lvl1pPr>
            <a:lvl2pPr marL="514357" indent="0">
              <a:buNone/>
              <a:defRPr sz="2250" b="1"/>
            </a:lvl2pPr>
            <a:lvl3pPr marL="1028712" indent="0">
              <a:buNone/>
              <a:defRPr sz="2025" b="1"/>
            </a:lvl3pPr>
            <a:lvl4pPr marL="1543069" indent="0">
              <a:buNone/>
              <a:defRPr sz="1800" b="1"/>
            </a:lvl4pPr>
            <a:lvl5pPr marL="2057426" indent="0">
              <a:buNone/>
              <a:defRPr sz="1800" b="1"/>
            </a:lvl5pPr>
            <a:lvl6pPr marL="2571783" indent="0">
              <a:buNone/>
              <a:defRPr sz="1800" b="1"/>
            </a:lvl6pPr>
            <a:lvl7pPr marL="3086138" indent="0">
              <a:buNone/>
              <a:defRPr sz="1800" b="1"/>
            </a:lvl7pPr>
            <a:lvl8pPr marL="3600495" indent="0">
              <a:buNone/>
              <a:defRPr sz="1800" b="1"/>
            </a:lvl8pPr>
            <a:lvl9pPr marL="4114852"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866270" y="2954567"/>
            <a:ext cx="5512835"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769037" y="6215870"/>
            <a:ext cx="4324251" cy="417126"/>
          </a:xfrm>
        </p:spPr>
        <p:txBody>
          <a:bodyPr/>
          <a:lstStyle/>
          <a:p>
            <a:fld id="{8F72BA41-EC5B-4197-BCC8-0FD2E523CD7A}" type="datetimeFigureOut">
              <a:rPr lang="en-US" smtClean="0"/>
              <a:t>1/9/25</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777463" y="236364"/>
            <a:ext cx="4629150" cy="417126"/>
          </a:xfrm>
        </p:spPr>
        <p:txBody>
          <a:bodyPr/>
          <a:lstStyle/>
          <a:p>
            <a:endParaRPr lang="en-US"/>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84608865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777463" y="722906"/>
            <a:ext cx="11813824" cy="1401231"/>
          </a:xfrm>
        </p:spPr>
        <p:txBody>
          <a:bodyPr/>
          <a:lstStyle>
            <a:lvl1pPr>
              <a:defRPr/>
            </a:lvl1pPr>
          </a:lstStyle>
          <a:p>
            <a:r>
              <a:rPr lang="en-US"/>
              <a:t>Click to edit Master title style</a:t>
            </a:r>
            <a:endParaRPr lang="en-US"/>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777463" y="236364"/>
            <a:ext cx="462915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11828019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101717290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0709" y="3109341"/>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25">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769037" y="713680"/>
            <a:ext cx="5062403" cy="2996581"/>
          </a:xfrm>
        </p:spPr>
        <p:txBody>
          <a:bodyPr anchor="b">
            <a:normAutofit/>
          </a:bodyPr>
          <a:lstStyle>
            <a:lvl1pPr>
              <a:defRPr sz="4050"/>
            </a:lvl1pPr>
          </a:lstStyle>
          <a:p>
            <a:r>
              <a:rPr lang="en-US"/>
              <a:t>Click to edit Master title style</a:t>
            </a:r>
            <a:endParaRPr lang="en-US"/>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6411006" y="708102"/>
            <a:ext cx="6363806" cy="5430644"/>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769037" y="3976547"/>
            <a:ext cx="5062403" cy="2162201"/>
          </a:xfrm>
        </p:spPr>
        <p:txBody>
          <a:bodyPr>
            <a:normAutofit/>
          </a:bodyPr>
          <a:lstStyle>
            <a:lvl1pPr marL="0" indent="0">
              <a:buNone/>
              <a:defRPr lang="en-US" sz="2700" b="0" i="1" kern="1200" smtClean="0">
                <a:solidFill>
                  <a:schemeClr val="tx1"/>
                </a:solidFill>
                <a:latin typeface="+mn-lt"/>
                <a:ea typeface="+mn-ea"/>
                <a:cs typeface="+mn-cs"/>
              </a:defRPr>
            </a:lvl1pPr>
            <a:lvl2pPr marL="514357" indent="0">
              <a:buNone/>
              <a:defRPr sz="1575"/>
            </a:lvl2pPr>
            <a:lvl3pPr marL="1028712" indent="0">
              <a:buNone/>
              <a:defRPr sz="1350"/>
            </a:lvl3pPr>
            <a:lvl4pPr marL="1543069" indent="0">
              <a:buNone/>
              <a:defRPr sz="1125"/>
            </a:lvl4pPr>
            <a:lvl5pPr marL="2057426" indent="0">
              <a:buNone/>
              <a:defRPr sz="1125"/>
            </a:lvl5pPr>
            <a:lvl6pPr marL="2571783" indent="0">
              <a:buNone/>
              <a:defRPr sz="1125"/>
            </a:lvl6pPr>
            <a:lvl7pPr marL="3086138" indent="0">
              <a:buNone/>
              <a:defRPr sz="1125"/>
            </a:lvl7pPr>
            <a:lvl8pPr marL="3600495" indent="0">
              <a:buNone/>
              <a:defRPr sz="1125"/>
            </a:lvl8pPr>
            <a:lvl9pPr marL="4114852" indent="0">
              <a:buNone/>
              <a:defRPr sz="1125"/>
            </a:lvl9pPr>
          </a:lstStyle>
          <a:p>
            <a:pPr marL="0" lvl="0" indent="0" algn="l" defTabSz="1028712" rtl="0" eaLnBrk="1" latinLnBrk="0" hangingPunct="1">
              <a:lnSpc>
                <a:spcPct val="110000"/>
              </a:lnSpc>
              <a:spcBef>
                <a:spcPts val="1125"/>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4243802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E1D26523-268B-41DC-A0E2-A8BF473F7B35}"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769037" y="713680"/>
            <a:ext cx="4989176" cy="3020519"/>
          </a:xfrm>
        </p:spPr>
        <p:txBody>
          <a:bodyPr anchor="b">
            <a:normAutofit/>
          </a:bodyPr>
          <a:lstStyle>
            <a:lvl1pPr>
              <a:defRPr sz="4050"/>
            </a:lvl1pPr>
          </a:lstStyle>
          <a:p>
            <a:r>
              <a:rPr lang="en-US"/>
              <a:t>Click to edit Master title style</a:t>
            </a:r>
            <a:endParaRPr lang="en-US"/>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6411008" y="713680"/>
            <a:ext cx="5968099" cy="5430645"/>
          </a:xfrm>
        </p:spPr>
        <p:txBody>
          <a:bodyPr/>
          <a:lstStyle>
            <a:lvl1pPr marL="0" indent="0">
              <a:buNone/>
              <a:defRPr sz="3600"/>
            </a:lvl1pPr>
            <a:lvl2pPr marL="514357" indent="0">
              <a:buNone/>
              <a:defRPr sz="3150"/>
            </a:lvl2pPr>
            <a:lvl3pPr marL="1028712" indent="0">
              <a:buNone/>
              <a:defRPr sz="2700"/>
            </a:lvl3pPr>
            <a:lvl4pPr marL="1543069" indent="0">
              <a:buNone/>
              <a:defRPr sz="2250"/>
            </a:lvl4pPr>
            <a:lvl5pPr marL="2057426" indent="0">
              <a:buNone/>
              <a:defRPr sz="2250"/>
            </a:lvl5pPr>
            <a:lvl6pPr marL="2571783" indent="0">
              <a:buNone/>
              <a:defRPr sz="2250"/>
            </a:lvl6pPr>
            <a:lvl7pPr marL="3086138" indent="0">
              <a:buNone/>
              <a:defRPr sz="2250"/>
            </a:lvl7pPr>
            <a:lvl8pPr marL="3600495" indent="0">
              <a:buNone/>
              <a:defRPr sz="2250"/>
            </a:lvl8pPr>
            <a:lvl9pPr marL="4114852" indent="0">
              <a:buNone/>
              <a:defRPr sz="2250"/>
            </a:lvl9pPr>
          </a:lstStyle>
          <a:p>
            <a:r>
              <a:rPr lang="en-US"/>
              <a:t>Click icon to add picture</a:t>
            </a:r>
            <a:endParaRPr lang="en-US"/>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0710" y="3107789"/>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25">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769037" y="3970330"/>
            <a:ext cx="4989176" cy="2173992"/>
          </a:xfrm>
        </p:spPr>
        <p:txBody>
          <a:bodyPr/>
          <a:lstStyle>
            <a:lvl1pPr marL="0" indent="0">
              <a:buNone/>
              <a:defRPr lang="en-US" sz="2700" b="0" i="1" kern="1200" smtClean="0">
                <a:solidFill>
                  <a:schemeClr val="tx1"/>
                </a:solidFill>
                <a:latin typeface="+mn-lt"/>
                <a:ea typeface="+mn-ea"/>
                <a:cs typeface="+mn-cs"/>
              </a:defRPr>
            </a:lvl1pPr>
            <a:lvl2pPr marL="514357" indent="0">
              <a:buNone/>
              <a:defRPr sz="1575"/>
            </a:lvl2pPr>
            <a:lvl3pPr marL="1028712" indent="0">
              <a:buNone/>
              <a:defRPr sz="1350"/>
            </a:lvl3pPr>
            <a:lvl4pPr marL="1543069" indent="0">
              <a:buNone/>
              <a:defRPr sz="1125"/>
            </a:lvl4pPr>
            <a:lvl5pPr marL="2057426" indent="0">
              <a:buNone/>
              <a:defRPr sz="1125"/>
            </a:lvl5pPr>
            <a:lvl6pPr marL="2571783" indent="0">
              <a:buNone/>
              <a:defRPr sz="1125"/>
            </a:lvl6pPr>
            <a:lvl7pPr marL="3086138" indent="0">
              <a:buNone/>
              <a:defRPr sz="1125"/>
            </a:lvl7pPr>
            <a:lvl8pPr marL="3600495" indent="0">
              <a:buNone/>
              <a:defRPr sz="1125"/>
            </a:lvl8pPr>
            <a:lvl9pPr marL="4114852"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13575997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24505742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Vertical Title and Text">
    <p:spTree>
      <p:nvGrpSpPr>
        <p:cNvPr id="1" name=""/>
        <p:cNvGrpSpPr/>
        <p:nvPr/>
      </p:nvGrpSpPr>
      <p:grpSpPr>
        <a:xfrm>
          <a:off x="0" y="0"/>
          <a: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8741691" y="-287370"/>
            <a:ext cx="639325"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25">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8671247" y="715619"/>
            <a:ext cx="3707861" cy="5026597"/>
          </a:xfrm>
        </p:spPr>
        <p:txBody>
          <a:bodyPr vert="eaVert"/>
          <a:lstStyle/>
          <a:p>
            <a:r>
              <a:rPr lang="en-US"/>
              <a:t>Click to edit Master title style</a:t>
            </a:r>
            <a:endParaRPr lang="en-US"/>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769037" y="715619"/>
            <a:ext cx="7616754"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1/9/25</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val="250864803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0BED03C3-0F1E-72EC-2D63-A02CCD37E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743DD2-CB47-2F0B-5776-6FBCE1925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758C8-129B-E190-CE3F-73C394B40C97}"/>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5" name="Footer Placeholder 4">
            <a:extLst>
              <a:ext uri="{FF2B5EF4-FFF2-40B4-BE49-F238E27FC236}">
                <a16:creationId xmlns:a16="http://schemas.microsoft.com/office/drawing/2014/main" id="{1E498791-177D-4EE4-E725-C16A63EB8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5892D-DD17-8912-E001-E481031FB132}"/>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35497699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C485D28D-D8B5-DA98-AE26-1140AC6B9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2430F-54C1-4BC9-D144-466471799A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2CF92-BE15-C7D9-B3DC-5DE424B12C38}"/>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5" name="Footer Placeholder 4">
            <a:extLst>
              <a:ext uri="{FF2B5EF4-FFF2-40B4-BE49-F238E27FC236}">
                <a16:creationId xmlns:a16="http://schemas.microsoft.com/office/drawing/2014/main" id="{47CC70C3-FD2C-7AFB-1511-9F8BA95C5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983AF-E006-81CE-C09D-F49CBA0A675B}"/>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388050587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6700733E-5F6A-84AE-8AFC-BBBEA7514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C880D-3CDF-763D-3817-9D85FBEBD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8C93BC-E865-1528-8A42-51237F86004A}"/>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5" name="Footer Placeholder 4">
            <a:extLst>
              <a:ext uri="{FF2B5EF4-FFF2-40B4-BE49-F238E27FC236}">
                <a16:creationId xmlns:a16="http://schemas.microsoft.com/office/drawing/2014/main" id="{88766751-25BC-C2F6-896A-51172862A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4D84B-3E33-3FE8-54FD-C911950B0835}"/>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3766421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E4ABEFE5-AE1F-F270-8076-39CEDBDD2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08A86-478E-D191-A000-D4EDD723F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29069-9270-1A1C-614B-D1808AAAE0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DEEF85-E5DF-BCEC-CEEE-4DB16CC773AE}"/>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6" name="Footer Placeholder 5">
            <a:extLst>
              <a:ext uri="{FF2B5EF4-FFF2-40B4-BE49-F238E27FC236}">
                <a16:creationId xmlns:a16="http://schemas.microsoft.com/office/drawing/2014/main" id="{33C92C8A-BC5C-B376-52B4-76CA9BE31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B7F5F-2B08-81FF-B149-E49F3B2CFE35}"/>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178960894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A82A17B2-806E-B5E0-6370-585CF7BE29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3A4BCF-17BA-E960-0E90-2D74646D2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861EE-1EDD-80B5-4A90-3B4F73F9AE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E37931-6277-A02E-0688-30B04D10C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36F24E-0AA1-FD19-5EFF-4F66A3755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9A725-14DB-DB1F-6EB2-AE2241F6F661}"/>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8" name="Footer Placeholder 7">
            <a:extLst>
              <a:ext uri="{FF2B5EF4-FFF2-40B4-BE49-F238E27FC236}">
                <a16:creationId xmlns:a16="http://schemas.microsoft.com/office/drawing/2014/main" id="{D6726541-D2E4-D8DA-2037-3DD80E87E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08768B-F9F7-0E53-22AF-A5C3AD40019A}"/>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174727547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9367649B-AE8E-1F7A-AA7C-BA834DA1B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B868A1-3B0E-7034-059D-9E9257B669A6}"/>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4" name="Footer Placeholder 3">
            <a:extLst>
              <a:ext uri="{FF2B5EF4-FFF2-40B4-BE49-F238E27FC236}">
                <a16:creationId xmlns:a16="http://schemas.microsoft.com/office/drawing/2014/main" id="{B6E7943A-E7BF-B804-6518-E22E7B4F1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A1EAA-DD66-4ADC-97B3-0D2D934B2867}"/>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267227153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050EA73C-EA0C-5000-A250-577F83D24D44}"/>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3" name="Footer Placeholder 2">
            <a:extLst>
              <a:ext uri="{FF2B5EF4-FFF2-40B4-BE49-F238E27FC236}">
                <a16:creationId xmlns:a16="http://schemas.microsoft.com/office/drawing/2014/main" id="{621E3D0C-D8FC-4FC9-3E53-EFE6F48D6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BB13FF-C2CD-73C1-7500-B997376EE6F4}"/>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25534941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3CE6F44A-8F73-47D7-A576-D9E8B2E05BB2}"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9F299FDC-FB9F-D868-A329-40682FF65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3266A3-E0BE-CB2E-6799-21758DC42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39FE1-594D-1467-3B6E-2430C6D85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EBD7E-643A-B0EF-93D3-7D1929B4DF3A}"/>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6" name="Footer Placeholder 5">
            <a:extLst>
              <a:ext uri="{FF2B5EF4-FFF2-40B4-BE49-F238E27FC236}">
                <a16:creationId xmlns:a16="http://schemas.microsoft.com/office/drawing/2014/main" id="{E1C8A828-31DB-4E42-540E-DDCC1B0EB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E5ED6-03F9-F37D-54D4-4D1FC97BBE60}"/>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363409365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B1A7CFD3-D724-FE33-1C1D-CF88714C5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F908FB-5ED8-CAAA-247D-3AD969546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EC59E7-1D2B-A423-4D8D-F2264F6A1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F7B95-37CA-6A74-BC54-5E2B33EC69D0}"/>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6" name="Footer Placeholder 5">
            <a:extLst>
              <a:ext uri="{FF2B5EF4-FFF2-40B4-BE49-F238E27FC236}">
                <a16:creationId xmlns:a16="http://schemas.microsoft.com/office/drawing/2014/main" id="{8B7954CD-3B77-186C-88A6-5F6758EAB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1C094-D395-1060-E30C-94A0FF346823}"/>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134530026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75510DDC-4113-9465-B234-EBB3CFB0D1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58AA4-B1A0-7765-9F86-258A2EB58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B23E0-9CDC-C926-7021-93CBE4211227}"/>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5" name="Footer Placeholder 4">
            <a:extLst>
              <a:ext uri="{FF2B5EF4-FFF2-40B4-BE49-F238E27FC236}">
                <a16:creationId xmlns:a16="http://schemas.microsoft.com/office/drawing/2014/main" id="{DA00275F-E986-1BE3-D397-0A03C05DB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D2BDD-D4FB-32B1-FFCF-22D2D250ABB6}"/>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13597936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4FF55A3-434F-90A8-6B2B-55F94A3785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9D01D-582F-A7F5-9414-A9EF2F4B9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790BF-1395-CA2E-2BCA-500A099CFBE3}"/>
              </a:ext>
            </a:extLst>
          </p:cNvPr>
          <p:cNvSpPr>
            <a:spLocks noGrp="1"/>
          </p:cNvSpPr>
          <p:nvPr>
            <p:ph type="dt" sz="half" idx="10"/>
          </p:nvPr>
        </p:nvSpPr>
        <p:spPr/>
        <p:txBody>
          <a:bodyPr/>
          <a:lstStyle/>
          <a:p>
            <a:fld id="{F4D6046A-773C-4D33-8D6A-5CB0F990A40F}" type="datetimeFigureOut">
              <a:rPr lang="en-US" smtClean="0"/>
              <a:t>12/28/2024</a:t>
            </a:fld>
            <a:endParaRPr lang="en-US"/>
          </a:p>
        </p:txBody>
      </p:sp>
      <p:sp>
        <p:nvSpPr>
          <p:cNvPr id="5" name="Footer Placeholder 4">
            <a:extLst>
              <a:ext uri="{FF2B5EF4-FFF2-40B4-BE49-F238E27FC236}">
                <a16:creationId xmlns:a16="http://schemas.microsoft.com/office/drawing/2014/main" id="{52742545-847B-AB8E-D6F9-638D85F0D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8936E-BB72-003F-42C3-9341C3856ECF}"/>
              </a:ext>
            </a:extLst>
          </p:cNvPr>
          <p:cNvSpPr>
            <a:spLocks noGrp="1"/>
          </p:cNvSpPr>
          <p:nvPr>
            <p:ph type="sldNum" sz="quarter" idx="12"/>
          </p:nvPr>
        </p:nvSpPr>
        <p:spPr/>
        <p:txBody>
          <a:bodyPr/>
          <a:lstStyle/>
          <a:p>
            <a:fld id="{0C72F573-1F13-41D6-8B17-5D53039D20B0}" type="slidenum">
              <a:rPr lang="en-US" smtClean="0"/>
              <a:t>‹#›</a:t>
            </a:fld>
            <a:endParaRPr lang="en-US"/>
          </a:p>
        </p:txBody>
      </p:sp>
    </p:spTree>
    <p:extLst>
      <p:ext uri="{BB962C8B-B14F-4D97-AF65-F5344CB8AC3E}">
        <p14:creationId val="421354235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0FB2C0AD-937D-48E6-A347-FF786187764F}"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91DC6A6F-D819-4FA1-9EF7-8CB3403AE608}"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CFD471E1-486E-4681-A22C-90AED9A568D3}"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6F37CE32-0280-4DB6-AF39-EA029A1EB005}"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24E32600-77A4-4A48-8E21-C27F3F78C4AB}"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DDD0E240-C3C6-454A-87C4-F9DC32B18921}"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990" y="-1"/>
            <a:ext cx="13741681"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777465" y="725954"/>
            <a:ext cx="11615625" cy="1442463"/>
          </a:xfrm>
          <a:prstGeom prst="rect">
            <a:avLst/>
          </a:prstGeom>
        </p:spPr>
        <p:txBody>
          <a:bodyPr vert="horz" lIns="91440" tIns="45720" rIns="91440" bIns="45720" rtlCol="0" anchor="b">
            <a:normAutofit/>
          </a:bodyPr>
          <a:lstStyle/>
          <a:p>
            <a:r>
              <a:rPr lang="en-US"/>
              <a:t>Click to edit Master title style</a:t>
            </a:r>
            <a:endParaRPr lang="en-US"/>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777465" y="2340131"/>
            <a:ext cx="11615625"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769037" y="6215870"/>
            <a:ext cx="4324251" cy="417126"/>
          </a:xfrm>
          <a:prstGeom prst="rect">
            <a:avLst/>
          </a:prstGeom>
        </p:spPr>
        <p:txBody>
          <a:bodyPr vert="horz" lIns="91440" tIns="45720" rIns="91440" bIns="45720" rtlCol="0" anchor="ctr"/>
          <a:lstStyle>
            <a:defPPr>
              <a:defRPr lang="en-US"/>
            </a:defPPr>
            <a:lvl1pPr marL="0" algn="l" defTabSz="914400" rtl="0" eaLnBrk="1" latinLnBrk="0" hangingPunct="1">
              <a:defRPr sz="101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2BA41-EC5B-4197-BCC8-0FD2E523CD7A}" type="datetimeFigureOut">
              <a:rPr lang="en-US" smtClean="0"/>
              <a:t>1/9/25</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777463" y="236364"/>
            <a:ext cx="4629150" cy="417126"/>
          </a:xfrm>
          <a:prstGeom prst="rect">
            <a:avLst/>
          </a:prstGeom>
        </p:spPr>
        <p:txBody>
          <a:bodyPr vert="horz" lIns="91440" tIns="45720" rIns="91440" bIns="45720" rtlCol="0" anchor="ctr"/>
          <a:lstStyle>
            <a:defPPr>
              <a:defRPr lang="en-US"/>
            </a:defPPr>
            <a:lvl1pPr marL="0" algn="l" defTabSz="914400" rtl="0" eaLnBrk="1" latinLnBrk="0" hangingPunct="1">
              <a:defRPr sz="101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2379107" y="6215870"/>
            <a:ext cx="1101545" cy="417126"/>
          </a:xfrm>
          <a:prstGeom prst="rect">
            <a:avLst/>
          </a:prstGeom>
        </p:spPr>
        <p:txBody>
          <a:bodyPr vert="horz" lIns="91440" tIns="45720" rIns="91440" bIns="45720" rtlCol="0" anchor="ctr"/>
          <a:lstStyle>
            <a:defPPr>
              <a:defRPr lang="en-US"/>
            </a:defPPr>
            <a:lvl1pPr marL="0" algn="ctr" defTabSz="914400" rtl="0" eaLnBrk="1" latinLnBrk="0" hangingPunct="1">
              <a:defRPr sz="101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15108C-154A-4A5A-9C05-91A49A422BA7}" type="slidenum">
              <a:rPr lang="en-US" smtClean="0"/>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0711" y="1480698"/>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25">
              <a:solidFill>
                <a:schemeClr val="tx1"/>
              </a:solidFill>
            </a:endParaRPr>
          </a:p>
        </p:txBody>
      </p:sp>
    </p:spTree>
    <p:extLst>
      <p:ext uri="{BB962C8B-B14F-4D97-AF65-F5344CB8AC3E}">
        <p14:creationId val="2008968413"/>
      </p:ext>
    </p:extLst>
  </p:cSld>
  <p:clrMap bg1="lt1" tx1="dk1" bg2="lt2" tx2="dk2" accent1="accent1" accent2="accent2" accent3="accent3" accent4="accent4" accent5="accent5" accent6="accent6" hlink="hlink" folHlink="folHlink"/>
  <p:sldLayoutIdLst>
    <p:sldLayoutId id="2147483660" r:id="rId1"/>
    <p:sldLayoutId id="2147483765" r:id="rId2"/>
    <p:sldLayoutId id="2147483766" r:id="rId3"/>
    <p:sldLayoutId id="2147483767" r:id="rId4"/>
    <p:sldLayoutId id="2147483768" r:id="rId5"/>
    <p:sldLayoutId id="2147483769" r:id="rId6"/>
    <p:sldLayoutId id="2147483775" r:id="rId7"/>
    <p:sldLayoutId id="2147483776" r:id="rId8"/>
    <p:sldLayoutId id="2147483777" r:id="rId9"/>
    <p:sldLayoutId id="2147483778" r:id="rId10"/>
    <p:sldLayoutId id="2147483779" r:id="rId11"/>
  </p:sldLayoutIdLst>
  <p:transition/>
  <p:timing/>
  <p:txStyles>
    <p:titleStyle>
      <a:lvl1pPr algn="l" defTabSz="1028712" rtl="0" eaLnBrk="1" latinLnBrk="0" hangingPunct="1">
        <a:lnSpc>
          <a:spcPct val="100000"/>
        </a:lnSpc>
        <a:spcBef>
          <a:spcPct val="0"/>
        </a:spcBef>
        <a:buNone/>
        <a:defRPr sz="4950" kern="1200">
          <a:solidFill>
            <a:schemeClr val="tx2"/>
          </a:solidFill>
          <a:latin typeface="+mj-lt"/>
          <a:ea typeface="+mj-ea"/>
          <a:cs typeface="+mj-cs"/>
        </a:defRPr>
      </a:lvl1pPr>
    </p:titleStyle>
    <p:bodyStyle>
      <a:lvl1pPr marL="257178" indent="-257178" algn="l" defTabSz="1028712" rtl="0" eaLnBrk="1" latinLnBrk="0" hangingPunct="1">
        <a:lnSpc>
          <a:spcPct val="110000"/>
        </a:lnSpc>
        <a:spcBef>
          <a:spcPts val="1125"/>
        </a:spcBef>
        <a:buClr>
          <a:schemeClr val="tx2">
            <a:lumMod val="50000"/>
            <a:lumOff val="50000"/>
          </a:schemeClr>
        </a:buClr>
        <a:buSzPct val="75000"/>
        <a:buFont typeface="Wingdings" panose="05000000000000000000" pitchFamily="2" charset="2"/>
        <a:buChar char="§"/>
        <a:defRPr sz="2250" kern="1200">
          <a:solidFill>
            <a:schemeClr val="tx2"/>
          </a:solidFill>
          <a:latin typeface="+mn-lt"/>
          <a:ea typeface="+mn-ea"/>
          <a:cs typeface="+mn-cs"/>
        </a:defRPr>
      </a:lvl1pPr>
      <a:lvl2pPr marL="514357" indent="-257178" algn="l" defTabSz="1028712" rtl="0" eaLnBrk="1" latinLnBrk="0" hangingPunct="1">
        <a:lnSpc>
          <a:spcPct val="110000"/>
        </a:lnSpc>
        <a:spcBef>
          <a:spcPts val="563"/>
        </a:spcBef>
        <a:buClr>
          <a:schemeClr val="tx2">
            <a:lumMod val="50000"/>
            <a:lumOff val="50000"/>
          </a:schemeClr>
        </a:buClr>
        <a:buSzPct val="75000"/>
        <a:buFont typeface="Wingdings" panose="05000000000000000000" pitchFamily="2" charset="2"/>
        <a:buChar char="§"/>
        <a:defRPr sz="2025" kern="1200">
          <a:solidFill>
            <a:schemeClr val="tx2"/>
          </a:solidFill>
          <a:latin typeface="+mn-lt"/>
          <a:ea typeface="+mn-ea"/>
          <a:cs typeface="+mn-cs"/>
        </a:defRPr>
      </a:lvl2pPr>
      <a:lvl3pPr marL="771535" indent="-257178" algn="l" defTabSz="1028712" rtl="0" eaLnBrk="1" latinLnBrk="0" hangingPunct="1">
        <a:lnSpc>
          <a:spcPct val="110000"/>
        </a:lnSpc>
        <a:spcBef>
          <a:spcPts val="563"/>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3pPr>
      <a:lvl4pPr marL="1028712" indent="-257178" algn="l" defTabSz="1028712" rtl="0" eaLnBrk="1" latinLnBrk="0" hangingPunct="1">
        <a:lnSpc>
          <a:spcPct val="110000"/>
        </a:lnSpc>
        <a:spcBef>
          <a:spcPts val="563"/>
        </a:spcBef>
        <a:buClr>
          <a:schemeClr val="tx2">
            <a:lumMod val="50000"/>
            <a:lumOff val="50000"/>
          </a:schemeClr>
        </a:buClr>
        <a:buSzPct val="75000"/>
        <a:buFont typeface="Wingdings" panose="05000000000000000000" pitchFamily="2" charset="2"/>
        <a:buChar char="§"/>
        <a:defRPr sz="1575" kern="1200">
          <a:solidFill>
            <a:schemeClr val="tx2"/>
          </a:solidFill>
          <a:latin typeface="+mn-lt"/>
          <a:ea typeface="+mn-ea"/>
          <a:cs typeface="+mn-cs"/>
        </a:defRPr>
      </a:lvl4pPr>
      <a:lvl5pPr marL="1285891" indent="-257178" algn="l" defTabSz="1028712" rtl="0" eaLnBrk="1" latinLnBrk="0" hangingPunct="1">
        <a:lnSpc>
          <a:spcPct val="110000"/>
        </a:lnSpc>
        <a:spcBef>
          <a:spcPts val="563"/>
        </a:spcBef>
        <a:buClr>
          <a:schemeClr val="tx2">
            <a:lumMod val="50000"/>
            <a:lumOff val="50000"/>
          </a:schemeClr>
        </a:buClr>
        <a:buSzPct val="75000"/>
        <a:buFont typeface="Wingdings" panose="05000000000000000000" pitchFamily="2" charset="2"/>
        <a:buChar char="§"/>
        <a:defRPr sz="1575" kern="1200">
          <a:solidFill>
            <a:schemeClr val="tx2"/>
          </a:solidFill>
          <a:latin typeface="+mn-lt"/>
          <a:ea typeface="+mn-ea"/>
          <a:cs typeface="+mn-cs"/>
        </a:defRPr>
      </a:lvl5pPr>
      <a:lvl6pPr marL="2828960" indent="-257178" algn="l" defTabSz="1028712" rtl="0" eaLnBrk="1" latinLnBrk="0" hangingPunct="1">
        <a:lnSpc>
          <a:spcPct val="90000"/>
        </a:lnSpc>
        <a:spcBef>
          <a:spcPts val="563"/>
        </a:spcBef>
        <a:buFont typeface="Arial" pitchFamily="34" charset="0"/>
        <a:buChar char="•"/>
        <a:defRPr sz="2025" kern="1200">
          <a:solidFill>
            <a:schemeClr val="tx1"/>
          </a:solidFill>
          <a:latin typeface="+mn-lt"/>
          <a:ea typeface="+mn-ea"/>
          <a:cs typeface="+mn-cs"/>
        </a:defRPr>
      </a:lvl6pPr>
      <a:lvl7pPr marL="3343317" indent="-257178" algn="l" defTabSz="1028712" rtl="0" eaLnBrk="1" latinLnBrk="0" hangingPunct="1">
        <a:lnSpc>
          <a:spcPct val="90000"/>
        </a:lnSpc>
        <a:spcBef>
          <a:spcPts val="563"/>
        </a:spcBef>
        <a:buFont typeface="Arial" pitchFamily="34" charset="0"/>
        <a:buChar char="•"/>
        <a:defRPr sz="2025" kern="1200">
          <a:solidFill>
            <a:schemeClr val="tx1"/>
          </a:solidFill>
          <a:latin typeface="+mn-lt"/>
          <a:ea typeface="+mn-ea"/>
          <a:cs typeface="+mn-cs"/>
        </a:defRPr>
      </a:lvl7pPr>
      <a:lvl8pPr marL="3857673" indent="-257178" algn="l" defTabSz="1028712" rtl="0" eaLnBrk="1" latinLnBrk="0" hangingPunct="1">
        <a:lnSpc>
          <a:spcPct val="90000"/>
        </a:lnSpc>
        <a:spcBef>
          <a:spcPts val="563"/>
        </a:spcBef>
        <a:buFont typeface="Arial" pitchFamily="34" charset="0"/>
        <a:buChar char="•"/>
        <a:defRPr sz="2025" kern="1200">
          <a:solidFill>
            <a:schemeClr val="tx1"/>
          </a:solidFill>
          <a:latin typeface="+mn-lt"/>
          <a:ea typeface="+mn-ea"/>
          <a:cs typeface="+mn-cs"/>
        </a:defRPr>
      </a:lvl8pPr>
      <a:lvl9pPr marL="4372030" indent="-257178" algn="l" defTabSz="1028712" rtl="0" eaLnBrk="1" latinLnBrk="0" hangingPunct="1">
        <a:lnSpc>
          <a:spcPct val="90000"/>
        </a:lnSpc>
        <a:spcBef>
          <a:spcPts val="563"/>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1028712" rtl="0" eaLnBrk="1" latinLnBrk="0" hangingPunct="1">
        <a:defRPr sz="2025" kern="1200">
          <a:solidFill>
            <a:schemeClr val="tx1"/>
          </a:solidFill>
          <a:latin typeface="+mn-lt"/>
          <a:ea typeface="+mn-ea"/>
          <a:cs typeface="+mn-cs"/>
        </a:defRPr>
      </a:lvl1pPr>
      <a:lvl2pPr marL="514357" algn="l" defTabSz="1028712" rtl="0" eaLnBrk="1" latinLnBrk="0" hangingPunct="1">
        <a:defRPr sz="2025" kern="1200">
          <a:solidFill>
            <a:schemeClr val="tx1"/>
          </a:solidFill>
          <a:latin typeface="+mn-lt"/>
          <a:ea typeface="+mn-ea"/>
          <a:cs typeface="+mn-cs"/>
        </a:defRPr>
      </a:lvl2pPr>
      <a:lvl3pPr marL="1028712" algn="l" defTabSz="1028712" rtl="0" eaLnBrk="1" latinLnBrk="0" hangingPunct="1">
        <a:defRPr sz="2025" kern="1200">
          <a:solidFill>
            <a:schemeClr val="tx1"/>
          </a:solidFill>
          <a:latin typeface="+mn-lt"/>
          <a:ea typeface="+mn-ea"/>
          <a:cs typeface="+mn-cs"/>
        </a:defRPr>
      </a:lvl3pPr>
      <a:lvl4pPr marL="1543069" algn="l" defTabSz="1028712" rtl="0" eaLnBrk="1" latinLnBrk="0" hangingPunct="1">
        <a:defRPr sz="2025" kern="1200">
          <a:solidFill>
            <a:schemeClr val="tx1"/>
          </a:solidFill>
          <a:latin typeface="+mn-lt"/>
          <a:ea typeface="+mn-ea"/>
          <a:cs typeface="+mn-cs"/>
        </a:defRPr>
      </a:lvl4pPr>
      <a:lvl5pPr marL="2057426" algn="l" defTabSz="1028712" rtl="0" eaLnBrk="1" latinLnBrk="0" hangingPunct="1">
        <a:defRPr sz="2025" kern="1200">
          <a:solidFill>
            <a:schemeClr val="tx1"/>
          </a:solidFill>
          <a:latin typeface="+mn-lt"/>
          <a:ea typeface="+mn-ea"/>
          <a:cs typeface="+mn-cs"/>
        </a:defRPr>
      </a:lvl5pPr>
      <a:lvl6pPr marL="2571783" algn="l" defTabSz="1028712" rtl="0" eaLnBrk="1" latinLnBrk="0" hangingPunct="1">
        <a:defRPr sz="2025" kern="1200">
          <a:solidFill>
            <a:schemeClr val="tx1"/>
          </a:solidFill>
          <a:latin typeface="+mn-lt"/>
          <a:ea typeface="+mn-ea"/>
          <a:cs typeface="+mn-cs"/>
        </a:defRPr>
      </a:lvl6pPr>
      <a:lvl7pPr marL="3086138" algn="l" defTabSz="1028712" rtl="0" eaLnBrk="1" latinLnBrk="0" hangingPunct="1">
        <a:defRPr sz="2025" kern="1200">
          <a:solidFill>
            <a:schemeClr val="tx1"/>
          </a:solidFill>
          <a:latin typeface="+mn-lt"/>
          <a:ea typeface="+mn-ea"/>
          <a:cs typeface="+mn-cs"/>
        </a:defRPr>
      </a:lvl7pPr>
      <a:lvl8pPr marL="3600495" algn="l" defTabSz="1028712" rtl="0" eaLnBrk="1" latinLnBrk="0" hangingPunct="1">
        <a:defRPr sz="2025" kern="1200">
          <a:solidFill>
            <a:schemeClr val="tx1"/>
          </a:solidFill>
          <a:latin typeface="+mn-lt"/>
          <a:ea typeface="+mn-ea"/>
          <a:cs typeface="+mn-cs"/>
        </a:defRPr>
      </a:lvl8pPr>
      <a:lvl9pPr marL="4114852" algn="l" defTabSz="1028712"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2B089883-3FB4-C1C4-4BDB-8025200B96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20A3E4-B8C2-29CB-815D-42FA37720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996A0-EE80-E6FB-B3DA-8C7E6FE80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D6046A-773C-4D33-8D6A-5CB0F990A40F}" type="datetimeFigureOut">
              <a:rPr lang="en-US" smtClean="0"/>
              <a:t>12/28/2024</a:t>
            </a:fld>
            <a:endParaRPr lang="en-US"/>
          </a:p>
        </p:txBody>
      </p:sp>
      <p:sp>
        <p:nvSpPr>
          <p:cNvPr id="5" name="Footer Placeholder 4">
            <a:extLst>
              <a:ext uri="{FF2B5EF4-FFF2-40B4-BE49-F238E27FC236}">
                <a16:creationId xmlns:a16="http://schemas.microsoft.com/office/drawing/2014/main" id="{3AB2BE09-F67C-EC8C-6EDB-E557FC0B3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4FB4086C-2860-04C4-3E5E-CB3D3B075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72F573-1F13-41D6-8B17-5D53039D20B0}" type="slidenum">
              <a:rPr lang="en-US" smtClean="0"/>
              <a:t>‹#›</a:t>
            </a:fld>
            <a:endParaRPr lang="en-US"/>
          </a:p>
        </p:txBody>
      </p:sp>
    </p:spTree>
    <p:extLst>
      <p:ext uri="{BB962C8B-B14F-4D97-AF65-F5344CB8AC3E}">
        <p14:creationId val="309116056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5.jpeg" /><Relationship Id="rId3"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jpeg" /><Relationship Id="rId3" Type="http://schemas.openxmlformats.org/officeDocument/2006/relationships/image" Target="../media/image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0.gif" /><Relationship Id="rId3" Type="http://schemas.openxmlformats.org/officeDocument/2006/relationships/image" Target="../media/image1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rider.idm.oclc.org/login?url=https://search.credoreference.com/content/entry/wileyempire/cultural_genocide/0?institutionId=3526" TargetMode="Ex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4.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7.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18.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image" Target="../media/image19.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54" name="Rectangle 53">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12571"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56" name="Group 55">
            <a:extLst>
              <a:ext uri="{FF2B5EF4-FFF2-40B4-BE49-F238E27FC236}">
                <a16:creationId xmlns:a16="http://schemas.microsoft.com/office/drawing/2014/main" id="{015ECF02-0C11-4320-A868-5EC7DD53DE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23" name="Straight Connector 22">
              <a:extLst>
                <a:ext uri="{FF2B5EF4-FFF2-40B4-BE49-F238E27FC236}">
                  <a16:creationId xmlns:a16="http://schemas.microsoft.com/office/drawing/2014/main" id="{8C74A336-DE5D-4AE0-9A50-8D93C4AA45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11A81C9-7A36-4A04-B14C-A45B899E4B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E1DE35-5349-4B57-B255-C07C69270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FE9588-5F4B-41DF-9FF6-6B4969245C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CC9B87-707A-4D04-9336-B1418878A8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CF5CAA-7C4D-408A-B1A8-E98C0E6633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62EA1B-90F8-4C08-AE36-FFBA2B45BF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7B5623-96F7-42F0-BAC5-78D6789E01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5D83B1-1723-4710-8FC5-18EDC879E4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8838C-DFB6-48F7-A18D-30469E8162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DB9A78-94CB-422D-B92E-65FD2732EC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5DBD01-426B-424D-815A-96518F6007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0218DF-D55B-4D41-AE23-F1E64BAC60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D61EB8-98CC-4243-9E20-33CAC65BF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5F0944-B143-45B0-8B72-6CE34D4612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68EF7F-67D0-463D-AB84-EA24D1819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17074E-4E65-4CBD-B1B0-9C18D6F72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CC905ED-EF46-4349-9E9B-2174310948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91F234-1C65-45AC-8CCE-A1C4AE49CE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46B3DB-5DBB-41CF-9FA5-010ECA0C3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2A3FF8-F172-47ED-84C6-802C85C1CB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933982-9CB6-4199-B123-A3669A4FEF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CA832CD-B214-4ABC-AC95-A3DA116ACE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EBA147-C4BA-4B48-B61D-CA24B8B06F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A8253B7-461E-48CC-B871-8A255EE3D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DE46C3-C2E1-4492-AC59-870160A3C8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B0052E9-B440-4C1E-BC41-39957D5901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31F119B-638C-42B1-8400-709B94F1EE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6299ED-D998-4895-9CCF-02427F1954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442675-84C9-45C8-9524-ABE4E25071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5BE3E63-4FA5-4EBD-9F3B-E29F5128A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1D9CA5D-C592-73A5-160B-BF58344EF6F0}"/>
              </a:ext>
            </a:extLst>
          </p:cNvPr>
          <p:cNvSpPr>
            <a:spLocks noGrp="1"/>
          </p:cNvSpPr>
          <p:nvPr>
            <p:ph type="ctrTitle"/>
          </p:nvPr>
        </p:nvSpPr>
        <p:spPr>
          <a:xfrm>
            <a:off x="6586752" y="-42273"/>
            <a:ext cx="6356653" cy="3471274"/>
          </a:xfrm>
          <a:solidFill>
            <a:schemeClr val="accent6">
              <a:lumMod val="60000"/>
              <a:lumOff val="40000"/>
            </a:schemeClr>
          </a:solidFill>
        </p:spPr>
        <p:txBody>
          <a:bodyPr>
            <a:normAutofit/>
          </a:bodyPr>
          <a:lstStyle/>
          <a:p>
            <a:br>
              <a:rPr lang="en-US"/>
            </a:br>
            <a:r>
              <a:rPr lang="en-US"/>
              <a:t>Sikh Genocide in the 18</a:t>
            </a:r>
            <a:r>
              <a:rPr lang="en-US" baseline="30000"/>
              <a:t>th</a:t>
            </a:r>
            <a:r>
              <a:rPr lang="en-US"/>
              <a:t> century</a:t>
            </a:r>
          </a:p>
        </p:txBody>
      </p:sp>
      <p:sp>
        <p:nvSpPr>
          <p:cNvPr id="3" name="Subtitle 2">
            <a:extLst>
              <a:ext uri="{FF2B5EF4-FFF2-40B4-BE49-F238E27FC236}">
                <a16:creationId xmlns:a16="http://schemas.microsoft.com/office/drawing/2014/main" id="{AFA78033-ECC0-6D24-B542-C6AE818F410E}"/>
              </a:ext>
            </a:extLst>
          </p:cNvPr>
          <p:cNvSpPr>
            <a:spLocks noGrp="1"/>
          </p:cNvSpPr>
          <p:nvPr>
            <p:ph type="subTitle" idx="1"/>
          </p:nvPr>
        </p:nvSpPr>
        <p:spPr>
          <a:xfrm>
            <a:off x="6414248" y="3704993"/>
            <a:ext cx="6529158" cy="2768366"/>
          </a:xfrm>
          <a:solidFill>
            <a:schemeClr val="accent4">
              <a:lumMod val="40000"/>
              <a:lumOff val="60000"/>
            </a:schemeClr>
          </a:solidFill>
        </p:spPr>
        <p:txBody>
          <a:bodyPr>
            <a:normAutofit/>
          </a:bodyPr>
          <a:lstStyle/>
          <a:p>
            <a:r>
              <a:rPr lang="en-US"/>
              <a:t>The Small Holocaust of 1746</a:t>
            </a:r>
          </a:p>
          <a:p>
            <a:r>
              <a:rPr lang="en-US"/>
              <a:t>(Chhota Ghallughara)</a:t>
            </a:r>
          </a:p>
          <a:p>
            <a:r>
              <a:rPr lang="en-US"/>
              <a:t> The Large Holocaust of 1762</a:t>
            </a:r>
          </a:p>
          <a:p>
            <a:r>
              <a:rPr lang="en-US"/>
              <a:t>(Vadda Ghallughara)</a:t>
            </a:r>
          </a:p>
        </p:txBody>
      </p:sp>
      <p:pic>
        <p:nvPicPr>
          <p:cNvPr id="4" name="Picture 3" descr="Aesthetic liquid watercolor and ink">
            <a:extLst>
              <a:ext uri="{FF2B5EF4-FFF2-40B4-BE49-F238E27FC236}">
                <a16:creationId xmlns:a16="http://schemas.microsoft.com/office/drawing/2014/main" id="{3D8F8B2A-8916-6188-C6AC-5228525DF0E2}"/>
              </a:ext>
            </a:extLst>
          </p:cNvPr>
          <p:cNvPicPr>
            <a:picLocks noChangeAspect="1"/>
          </p:cNvPicPr>
          <p:nvPr/>
        </p:nvPicPr>
        <p:blipFill>
          <a:blip r:embed="rId2"/>
          <a:srcRect l="8465" r="39031"/>
          <a:stretch>
            <a:fillRect/>
          </a:stretch>
        </p:blipFill>
        <p:spPr>
          <a:xfrm>
            <a:off x="1" y="-428614"/>
            <a:ext cx="6586751" cy="7715239"/>
          </a:xfrm>
          <a:custGeom>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55" name="Right Triangle 54">
            <a:extLst>
              <a:ext uri="{FF2B5EF4-FFF2-40B4-BE49-F238E27FC236}">
                <a16:creationId xmlns:a16="http://schemas.microsoft.com/office/drawing/2014/main" id="{F0753E91-DF19-4FA4-BFBF-221696B8D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084526" y="-751918"/>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spTree>
    <p:extLst>
      <p:ext uri="{BB962C8B-B14F-4D97-AF65-F5344CB8AC3E}">
        <p14:creationId val="140382585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2419117-6F43-2EEF-791F-84D6EBA888E5}"/>
              </a:ext>
            </a:extLst>
          </p:cNvPr>
          <p:cNvSpPr>
            <a:spLocks noGrp="1"/>
          </p:cNvSpPr>
          <p:nvPr>
            <p:ph type="title"/>
          </p:nvPr>
        </p:nvSpPr>
        <p:spPr/>
        <p:txBody>
          <a:bodyPr>
            <a:normAutofit fontScale="90000"/>
          </a:bodyPr>
          <a:lstStyle/>
          <a:p>
            <a:r>
              <a:rPr lang="en-US"/>
              <a:t>Boiling in a Cauldron and Pouring Hot Sand</a:t>
            </a:r>
          </a:p>
        </p:txBody>
      </p:sp>
      <p:pic>
        <p:nvPicPr>
          <p:cNvPr id="3074" name="Picture 2" descr="Meet Guru Arjan Dev Ji, the 5th Sikh ...">
            <a:extLst>
              <a:ext uri="{FF2B5EF4-FFF2-40B4-BE49-F238E27FC236}">
                <a16:creationId xmlns:a16="http://schemas.microsoft.com/office/drawing/2014/main" id="{84349DFE-08F4-7C23-F3BB-73F2E7E506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466" y="2168417"/>
            <a:ext cx="11926981" cy="511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722981100"/>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1033" name="Rectangle 103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12571"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1035" name="Group 1034">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1036" name="Straight Connector 1035">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068" name="Right Triangle 1067">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16229" y="1887856"/>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sp>
        <p:nvSpPr>
          <p:cNvPr id="2" name="Title 1">
            <a:extLst>
              <a:ext uri="{FF2B5EF4-FFF2-40B4-BE49-F238E27FC236}">
                <a16:creationId xmlns:a16="http://schemas.microsoft.com/office/drawing/2014/main" id="{FB494FF1-F4C4-81A9-B521-E4D5B1B9FDB3}"/>
              </a:ext>
            </a:extLst>
          </p:cNvPr>
          <p:cNvSpPr>
            <a:spLocks noGrp="1"/>
          </p:cNvSpPr>
          <p:nvPr>
            <p:ph type="title"/>
          </p:nvPr>
        </p:nvSpPr>
        <p:spPr>
          <a:xfrm>
            <a:off x="777464" y="388071"/>
            <a:ext cx="4543484" cy="2116325"/>
          </a:xfrm>
        </p:spPr>
        <p:txBody>
          <a:bodyPr>
            <a:normAutofit/>
          </a:bodyPr>
          <a:lstStyle/>
          <a:p>
            <a:r>
              <a:rPr lang="en-US" sz="4613"/>
              <a:t>Images of Guru Arjan’s Tortures</a:t>
            </a:r>
          </a:p>
        </p:txBody>
      </p:sp>
      <p:sp>
        <p:nvSpPr>
          <p:cNvPr id="1030" name="Content Placeholder 1029">
            <a:extLst>
              <a:ext uri="{FF2B5EF4-FFF2-40B4-BE49-F238E27FC236}">
                <a16:creationId xmlns:a16="http://schemas.microsoft.com/office/drawing/2014/main" id="{0FDE03C8-7551-6525-4EA9-0B19B74572D2}"/>
              </a:ext>
            </a:extLst>
          </p:cNvPr>
          <p:cNvSpPr>
            <a:spLocks noGrp="1"/>
          </p:cNvSpPr>
          <p:nvPr>
            <p:ph idx="1"/>
          </p:nvPr>
        </p:nvSpPr>
        <p:spPr>
          <a:xfrm>
            <a:off x="777464" y="2818258"/>
            <a:ext cx="4543484" cy="3686427"/>
          </a:xfrm>
        </p:spPr>
        <p:txBody>
          <a:bodyPr>
            <a:normAutofit/>
          </a:bodyPr>
          <a:lstStyle/>
          <a:p>
            <a:r>
              <a:rPr lang="en-US" sz="3150"/>
              <a:t>Made to sit on a Burning Hot Iron Plate</a:t>
            </a:r>
          </a:p>
        </p:txBody>
      </p:sp>
      <p:pic>
        <p:nvPicPr>
          <p:cNvPr id="1026" name="Picture 2">
            <a:extLst>
              <a:ext uri="{FF2B5EF4-FFF2-40B4-BE49-F238E27FC236}">
                <a16:creationId xmlns:a16="http://schemas.microsoft.com/office/drawing/2014/main" id="{EDC0991B-A862-82E8-8AE6-A09B4FAB59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4627" y="1168785"/>
            <a:ext cx="7201623" cy="453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90262423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3F096F5-7522-24AA-66E0-1089A9874470}"/>
              </a:ext>
            </a:extLst>
          </p:cNvPr>
          <p:cNvSpPr>
            <a:spLocks noGrp="1"/>
          </p:cNvSpPr>
          <p:nvPr>
            <p:ph type="title"/>
          </p:nvPr>
        </p:nvSpPr>
        <p:spPr>
          <a:solidFill>
            <a:schemeClr val="accent3"/>
          </a:solidFill>
        </p:spPr>
        <p:txBody>
          <a:bodyPr>
            <a:normAutofit fontScale="90000"/>
          </a:bodyPr>
          <a:lstStyle/>
          <a:p>
            <a:r>
              <a:rPr lang="en-US"/>
              <a:t>Ideological bases of Hatred Determine</a:t>
            </a:r>
            <a:br>
              <a:rPr lang="en-US"/>
            </a:br>
            <a:r>
              <a:rPr lang="en-US"/>
              <a:t>Polarization and Persecution</a:t>
            </a:r>
          </a:p>
        </p:txBody>
      </p:sp>
      <p:sp>
        <p:nvSpPr>
          <p:cNvPr id="3" name="Content Placeholder 2">
            <a:extLst>
              <a:ext uri="{FF2B5EF4-FFF2-40B4-BE49-F238E27FC236}">
                <a16:creationId xmlns:a16="http://schemas.microsoft.com/office/drawing/2014/main" id="{E1C08CBB-59A8-C3A4-8391-4E6C9CB4DBC0}"/>
              </a:ext>
            </a:extLst>
          </p:cNvPr>
          <p:cNvSpPr>
            <a:spLocks noGrp="1"/>
          </p:cNvSpPr>
          <p:nvPr>
            <p:ph idx="1"/>
          </p:nvPr>
        </p:nvSpPr>
        <p:spPr>
          <a:xfrm>
            <a:off x="777465" y="2340130"/>
            <a:ext cx="11615625" cy="4289269"/>
          </a:xfrm>
          <a:solidFill>
            <a:schemeClr val="accent1">
              <a:lumMod val="20000"/>
              <a:lumOff val="80000"/>
            </a:schemeClr>
          </a:solidFill>
        </p:spPr>
        <p:txBody>
          <a:bodyPr>
            <a:noAutofit/>
          </a:bodyPr>
          <a:lstStyle/>
          <a:p>
            <a:pPr lvl="0"/>
            <a:r>
              <a:rPr lang="en-US" sz="3600"/>
              <a:t>In 1675: Guru Teg Bahadur and his three followers executed for standing up for the Sikh beliefs</a:t>
            </a:r>
          </a:p>
          <a:p>
            <a:pPr lvl="0"/>
            <a:endParaRPr lang="en-US" sz="3600"/>
          </a:p>
          <a:p>
            <a:pPr lvl="0"/>
            <a:r>
              <a:rPr lang="en-US" sz="3600"/>
              <a:t>In 1704 10</a:t>
            </a:r>
            <a:r>
              <a:rPr lang="en-US" sz="3600" baseline="30000"/>
              <a:t>th</a:t>
            </a:r>
            <a:r>
              <a:rPr lang="en-US" sz="3600"/>
              <a:t> Guru’s sons(aged 5 and 7) bricked alive and several thousand killed by tortures</a:t>
            </a:r>
          </a:p>
        </p:txBody>
      </p:sp>
    </p:spTree>
    <p:extLst>
      <p:ext uri="{BB962C8B-B14F-4D97-AF65-F5344CB8AC3E}">
        <p14:creationId val="3150852858"/>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grpSp>
        <p:nvGrpSpPr>
          <p:cNvPr id="4184" name="Group 4183">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4106" name="Straight Connector 4105">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08" name="Straight Connector 4107">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09" name="Straight Connector 4108">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0" name="Straight Connector 4109">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1" name="Straight Connector 4110">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2" name="Straight Connector 4111">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4" name="Straight Connector 4113">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185" name="Right Triangle 4184">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16229" y="2505271"/>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sp useBgFill="1">
        <p:nvSpPr>
          <p:cNvPr id="4186" name="Rectangle 4185">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12571"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4187" name="Group 4186">
            <a:extLst>
              <a:ext uri="{FF2B5EF4-FFF2-40B4-BE49-F238E27FC236}">
                <a16:creationId xmlns:a16="http://schemas.microsoft.com/office/drawing/2014/main" id="{7DA92228-6CF2-4813-A749-DD44343AC4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4143" name="Straight Connector 4142">
              <a:extLst>
                <a:ext uri="{FF2B5EF4-FFF2-40B4-BE49-F238E27FC236}">
                  <a16:creationId xmlns:a16="http://schemas.microsoft.com/office/drawing/2014/main" id="{C42F7D8C-DFF7-4527-A67C-52E9448A3E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4" name="Straight Connector 4143">
              <a:extLst>
                <a:ext uri="{FF2B5EF4-FFF2-40B4-BE49-F238E27FC236}">
                  <a16:creationId xmlns:a16="http://schemas.microsoft.com/office/drawing/2014/main" id="{8085ED8C-1E68-4A9F-9185-746B5FAD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5" name="Straight Connector 4144">
              <a:extLst>
                <a:ext uri="{FF2B5EF4-FFF2-40B4-BE49-F238E27FC236}">
                  <a16:creationId xmlns:a16="http://schemas.microsoft.com/office/drawing/2014/main" id="{A8463B19-90A5-421D-8F0E-E1AF877151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6" name="Straight Connector 4145">
              <a:extLst>
                <a:ext uri="{FF2B5EF4-FFF2-40B4-BE49-F238E27FC236}">
                  <a16:creationId xmlns:a16="http://schemas.microsoft.com/office/drawing/2014/main" id="{9039737C-A085-4F82-B67C-F39B984D81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7" name="Straight Connector 4146">
              <a:extLst>
                <a:ext uri="{FF2B5EF4-FFF2-40B4-BE49-F238E27FC236}">
                  <a16:creationId xmlns:a16="http://schemas.microsoft.com/office/drawing/2014/main" id="{BD594886-1F65-4A38-8BE6-E11914389B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8" name="Straight Connector 4147">
              <a:extLst>
                <a:ext uri="{FF2B5EF4-FFF2-40B4-BE49-F238E27FC236}">
                  <a16:creationId xmlns:a16="http://schemas.microsoft.com/office/drawing/2014/main" id="{984C2A01-FD00-49B2-A6CF-0107EEE7DC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9" name="Straight Connector 4148">
              <a:extLst>
                <a:ext uri="{FF2B5EF4-FFF2-40B4-BE49-F238E27FC236}">
                  <a16:creationId xmlns:a16="http://schemas.microsoft.com/office/drawing/2014/main" id="{8558719F-4BDC-404B-9DE9-8FFB3C5B01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0" name="Straight Connector 4149">
              <a:extLst>
                <a:ext uri="{FF2B5EF4-FFF2-40B4-BE49-F238E27FC236}">
                  <a16:creationId xmlns:a16="http://schemas.microsoft.com/office/drawing/2014/main" id="{60CDFA1C-0BF4-48F8-8746-8D16B187D9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1" name="Straight Connector 4150">
              <a:extLst>
                <a:ext uri="{FF2B5EF4-FFF2-40B4-BE49-F238E27FC236}">
                  <a16:creationId xmlns:a16="http://schemas.microsoft.com/office/drawing/2014/main" id="{6BBBAD5D-EF92-4711-85A0-DA49F7EF3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2" name="Straight Connector 4151">
              <a:extLst>
                <a:ext uri="{FF2B5EF4-FFF2-40B4-BE49-F238E27FC236}">
                  <a16:creationId xmlns:a16="http://schemas.microsoft.com/office/drawing/2014/main" id="{C7E9CD15-0ABD-4362-B61C-5747F62C0A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3" name="Straight Connector 4152">
              <a:extLst>
                <a:ext uri="{FF2B5EF4-FFF2-40B4-BE49-F238E27FC236}">
                  <a16:creationId xmlns:a16="http://schemas.microsoft.com/office/drawing/2014/main" id="{879FB752-36D5-4892-9599-DB40B2AAF0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4" name="Straight Connector 4153">
              <a:extLst>
                <a:ext uri="{FF2B5EF4-FFF2-40B4-BE49-F238E27FC236}">
                  <a16:creationId xmlns:a16="http://schemas.microsoft.com/office/drawing/2014/main" id="{556D7D47-69C4-47C1-88B3-BA9DAE480E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5" name="Straight Connector 4154">
              <a:extLst>
                <a:ext uri="{FF2B5EF4-FFF2-40B4-BE49-F238E27FC236}">
                  <a16:creationId xmlns:a16="http://schemas.microsoft.com/office/drawing/2014/main" id="{29AB9E32-6828-4552-9AAB-BFAC61B59A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6" name="Straight Connector 4155">
              <a:extLst>
                <a:ext uri="{FF2B5EF4-FFF2-40B4-BE49-F238E27FC236}">
                  <a16:creationId xmlns:a16="http://schemas.microsoft.com/office/drawing/2014/main" id="{8C94637C-FD70-4B09-ADFD-458FB2C269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7" name="Straight Connector 4156">
              <a:extLst>
                <a:ext uri="{FF2B5EF4-FFF2-40B4-BE49-F238E27FC236}">
                  <a16:creationId xmlns:a16="http://schemas.microsoft.com/office/drawing/2014/main" id="{0D848B7F-FCAE-4421-897B-9B2C54C034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8" name="Straight Connector 4157">
              <a:extLst>
                <a:ext uri="{FF2B5EF4-FFF2-40B4-BE49-F238E27FC236}">
                  <a16:creationId xmlns:a16="http://schemas.microsoft.com/office/drawing/2014/main" id="{5FEFB877-5EA6-4353-9C57-94E63714C6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9" name="Straight Connector 4158">
              <a:extLst>
                <a:ext uri="{FF2B5EF4-FFF2-40B4-BE49-F238E27FC236}">
                  <a16:creationId xmlns:a16="http://schemas.microsoft.com/office/drawing/2014/main" id="{0A0BC6ED-CA58-49F2-BC62-A116192DB0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0" name="Straight Connector 4159">
              <a:extLst>
                <a:ext uri="{FF2B5EF4-FFF2-40B4-BE49-F238E27FC236}">
                  <a16:creationId xmlns:a16="http://schemas.microsoft.com/office/drawing/2014/main" id="{5994DC2A-8A4C-4B7C-9395-05A20D3F8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1" name="Straight Connector 4160">
              <a:extLst>
                <a:ext uri="{FF2B5EF4-FFF2-40B4-BE49-F238E27FC236}">
                  <a16:creationId xmlns:a16="http://schemas.microsoft.com/office/drawing/2014/main" id="{40FBE187-A7A0-4E99-BCD0-1CB99FB633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2" name="Straight Connector 4161">
              <a:extLst>
                <a:ext uri="{FF2B5EF4-FFF2-40B4-BE49-F238E27FC236}">
                  <a16:creationId xmlns:a16="http://schemas.microsoft.com/office/drawing/2014/main" id="{D5875DF1-803D-4271-A198-3CE1C10FD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3" name="Straight Connector 4162">
              <a:extLst>
                <a:ext uri="{FF2B5EF4-FFF2-40B4-BE49-F238E27FC236}">
                  <a16:creationId xmlns:a16="http://schemas.microsoft.com/office/drawing/2014/main" id="{3EDA470B-B3E9-4288-8D4C-BF94AF4197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4" name="Straight Connector 4163">
              <a:extLst>
                <a:ext uri="{FF2B5EF4-FFF2-40B4-BE49-F238E27FC236}">
                  <a16:creationId xmlns:a16="http://schemas.microsoft.com/office/drawing/2014/main" id="{A4440C7C-F6DA-4689-99DD-572827F60F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5" name="Straight Connector 4164">
              <a:extLst>
                <a:ext uri="{FF2B5EF4-FFF2-40B4-BE49-F238E27FC236}">
                  <a16:creationId xmlns:a16="http://schemas.microsoft.com/office/drawing/2014/main" id="{E80C8F19-A0CA-49F5-9BA2-D3AC65A8E0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6" name="Straight Connector 4165">
              <a:extLst>
                <a:ext uri="{FF2B5EF4-FFF2-40B4-BE49-F238E27FC236}">
                  <a16:creationId xmlns:a16="http://schemas.microsoft.com/office/drawing/2014/main" id="{CA1E5F78-222F-4971-B6AD-1BD8CF0AEE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7" name="Straight Connector 4166">
              <a:extLst>
                <a:ext uri="{FF2B5EF4-FFF2-40B4-BE49-F238E27FC236}">
                  <a16:creationId xmlns:a16="http://schemas.microsoft.com/office/drawing/2014/main" id="{324F494B-C1B2-4DED-AA80-1ECBE3330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8" name="Straight Connector 4167">
              <a:extLst>
                <a:ext uri="{FF2B5EF4-FFF2-40B4-BE49-F238E27FC236}">
                  <a16:creationId xmlns:a16="http://schemas.microsoft.com/office/drawing/2014/main" id="{1C31A77B-9092-418C-AE8E-BC849BE946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9" name="Straight Connector 4168">
              <a:extLst>
                <a:ext uri="{FF2B5EF4-FFF2-40B4-BE49-F238E27FC236}">
                  <a16:creationId xmlns:a16="http://schemas.microsoft.com/office/drawing/2014/main" id="{DCB40006-F5E8-4442-94AA-CCCA6B264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70" name="Straight Connector 4169">
              <a:extLst>
                <a:ext uri="{FF2B5EF4-FFF2-40B4-BE49-F238E27FC236}">
                  <a16:creationId xmlns:a16="http://schemas.microsoft.com/office/drawing/2014/main" id="{A754E2C2-E693-473B-9A5F-9DECDA98F8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71" name="Straight Connector 4170">
              <a:extLst>
                <a:ext uri="{FF2B5EF4-FFF2-40B4-BE49-F238E27FC236}">
                  <a16:creationId xmlns:a16="http://schemas.microsoft.com/office/drawing/2014/main" id="{A92425C8-698F-4115-8698-4FC2902A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72" name="Straight Connector 4171">
              <a:extLst>
                <a:ext uri="{FF2B5EF4-FFF2-40B4-BE49-F238E27FC236}">
                  <a16:creationId xmlns:a16="http://schemas.microsoft.com/office/drawing/2014/main" id="{88197B15-477A-4EDD-8B2F-5E1AF98E44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73" name="Straight Connector 4172">
              <a:extLst>
                <a:ext uri="{FF2B5EF4-FFF2-40B4-BE49-F238E27FC236}">
                  <a16:creationId xmlns:a16="http://schemas.microsoft.com/office/drawing/2014/main" id="{C176450B-7E31-4902-9268-0FA55AA22F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B8D69CB-18C9-3FD3-6B37-71C531D73A03}"/>
              </a:ext>
            </a:extLst>
          </p:cNvPr>
          <p:cNvSpPr>
            <a:spLocks noGrp="1"/>
          </p:cNvSpPr>
          <p:nvPr>
            <p:ph type="title"/>
          </p:nvPr>
        </p:nvSpPr>
        <p:spPr>
          <a:xfrm>
            <a:off x="6861496" y="384641"/>
            <a:ext cx="5517611" cy="2768366"/>
          </a:xfrm>
        </p:spPr>
        <p:txBody>
          <a:bodyPr vert="horz" lIns="102870" tIns="51435" rIns="102870" bIns="51435" rtlCol="0" anchor="b">
            <a:normAutofit/>
          </a:bodyPr>
          <a:lstStyle/>
          <a:p>
            <a:pPr>
              <a:lnSpc>
                <a:spcPct val="90000"/>
              </a:lnSpc>
            </a:pPr>
            <a:br>
              <a:rPr lang="en-US" sz="3825"/>
            </a:br>
            <a:r>
              <a:rPr lang="en-US" sz="3825"/>
              <a:t>Persecution of Guru Teg Bahadur and His Sikhs, Mati Das, Sati Das, Dyala</a:t>
            </a:r>
          </a:p>
        </p:txBody>
      </p:sp>
      <p:pic>
        <p:nvPicPr>
          <p:cNvPr id="4100" name="Picture 4" descr="Bhai Sati Das - Wikipedia">
            <a:extLst>
              <a:ext uri="{FF2B5EF4-FFF2-40B4-BE49-F238E27FC236}">
                <a16:creationId xmlns:a16="http://schemas.microsoft.com/office/drawing/2014/main" id="{A91011F9-54DB-59BE-ADE6-C6568CD79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69" r="-1" b="11868"/>
          <a:stretch>
            <a:fillRect/>
          </a:stretch>
        </p:blipFill>
        <p:spPr bwMode="auto">
          <a:xfrm>
            <a:off x="8980" y="-428626"/>
            <a:ext cx="6429094" cy="3850868"/>
          </a:xfrm>
          <a:custGeom>
            <a:rect l="l" t="t" r="r" b="b"/>
            <a:pathLst>
              <a:path w="5932752" h="3427249">
                <a:moveTo>
                  <a:pt x="0" y="0"/>
                </a:moveTo>
                <a:lnTo>
                  <a:pt x="5615779" y="0"/>
                </a:lnTo>
                <a:lnTo>
                  <a:pt x="5695822" y="275137"/>
                </a:lnTo>
                <a:cubicBezTo>
                  <a:pt x="6060670" y="1612190"/>
                  <a:pt x="5954458" y="2401982"/>
                  <a:pt x="5710666" y="3123366"/>
                </a:cubicBezTo>
                <a:lnTo>
                  <a:pt x="5599642" y="3427250"/>
                </a:lnTo>
                <a:lnTo>
                  <a:pt x="0" y="3427250"/>
                </a:lnTo>
                <a:close/>
              </a:path>
            </a:pathLst>
          </a:custGeom>
          <a:noFill/>
          <a:extLst>
            <a:ext uri="{909E8E84-426E-40DD-AFC4-6F175D3DCCD1}">
              <a14:hiddenFill xmlns:a14="http://schemas.microsoft.com/office/drawing/2010/main">
                <a:solidFill>
                  <a:srgbClr val="FFFFFF"/>
                </a:solidFill>
              </a14:hiddenFill>
            </a:ext>
          </a:extLst>
        </p:spPr>
      </p:pic>
      <p:sp>
        <p:nvSpPr>
          <p:cNvPr id="4188" name="Right Triangle 4187">
            <a:extLst>
              <a:ext uri="{FF2B5EF4-FFF2-40B4-BE49-F238E27FC236}">
                <a16:creationId xmlns:a16="http://schemas.microsoft.com/office/drawing/2014/main" id="{9A6704D6-67A6-4D3A-8CF0-11B37803D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131352" y="-751917"/>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pic>
        <p:nvPicPr>
          <p:cNvPr id="4098" name="Picture 2" descr="Bhai Mati Das - Wikipedia">
            <a:extLst>
              <a:ext uri="{FF2B5EF4-FFF2-40B4-BE49-F238E27FC236}">
                <a16:creationId xmlns:a16="http://schemas.microsoft.com/office/drawing/2014/main" id="{91934D02-0007-D65D-F4E9-0F9EAC0B05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 b="14725"/>
          <a:stretch>
            <a:fillRect/>
          </a:stretch>
        </p:blipFill>
        <p:spPr bwMode="auto">
          <a:xfrm>
            <a:off x="8986" y="3422244"/>
            <a:ext cx="6063202" cy="3877845"/>
          </a:xfrm>
          <a:custGeom>
            <a:rect l="l" t="t" r="r" b="b"/>
            <a:pathLst>
              <a:path w="5594459" h="3427815">
                <a:moveTo>
                  <a:pt x="0" y="0"/>
                </a:moveTo>
                <a:lnTo>
                  <a:pt x="5594459" y="0"/>
                </a:lnTo>
                <a:lnTo>
                  <a:pt x="5592520" y="5308"/>
                </a:lnTo>
                <a:cubicBezTo>
                  <a:pt x="5276755" y="818579"/>
                  <a:pt x="4843516" y="1631850"/>
                  <a:pt x="4790594" y="3159910"/>
                </a:cubicBezTo>
                <a:lnTo>
                  <a:pt x="4786036" y="3427815"/>
                </a:lnTo>
                <a:lnTo>
                  <a:pt x="0" y="342781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82726175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E047AFD-C0F2-E1BC-B445-4D15FD7E3550}"/>
              </a:ext>
            </a:extLst>
          </p:cNvPr>
          <p:cNvSpPr>
            <a:spLocks noGrp="1"/>
          </p:cNvSpPr>
          <p:nvPr>
            <p:ph type="title"/>
          </p:nvPr>
        </p:nvSpPr>
        <p:spPr>
          <a:xfrm>
            <a:off x="777465" y="388070"/>
            <a:ext cx="11615625" cy="1588058"/>
          </a:xfrm>
          <a:solidFill>
            <a:schemeClr val="accent6">
              <a:lumMod val="40000"/>
              <a:lumOff val="60000"/>
            </a:schemeClr>
          </a:solidFill>
        </p:spPr>
        <p:txBody>
          <a:bodyPr>
            <a:normAutofit fontScale="90000"/>
          </a:bodyPr>
          <a:lstStyle/>
          <a:p>
            <a:br>
              <a:rPr lang="en-US"/>
            </a:br>
            <a:br>
              <a:rPr lang="en-US"/>
            </a:br>
            <a:br>
              <a:rPr lang="en-US"/>
            </a:br>
            <a:r>
              <a:rPr lang="en-US"/>
              <a:t>Four Massive Mughals’ army attacks on 6</a:t>
            </a:r>
            <a:r>
              <a:rPr lang="en-US" baseline="30000"/>
              <a:t>th</a:t>
            </a:r>
            <a:r>
              <a:rPr lang="en-US"/>
              <a:t> Guru, Thirteen on the 10</a:t>
            </a:r>
            <a:r>
              <a:rPr lang="en-US" baseline="30000"/>
              <a:t>th</a:t>
            </a:r>
            <a:r>
              <a:rPr lang="en-US"/>
              <a:t> Guru: Discrimination 1634-1708 </a:t>
            </a:r>
          </a:p>
        </p:txBody>
      </p:sp>
      <p:sp>
        <p:nvSpPr>
          <p:cNvPr id="3" name="Content Placeholder 2">
            <a:extLst>
              <a:ext uri="{FF2B5EF4-FFF2-40B4-BE49-F238E27FC236}">
                <a16:creationId xmlns:a16="http://schemas.microsoft.com/office/drawing/2014/main" id="{093BEB7A-A02C-4434-6C96-0D5FD4B0D33E}"/>
              </a:ext>
            </a:extLst>
          </p:cNvPr>
          <p:cNvSpPr>
            <a:spLocks noGrp="1"/>
          </p:cNvSpPr>
          <p:nvPr>
            <p:ph idx="1"/>
          </p:nvPr>
        </p:nvSpPr>
        <p:spPr>
          <a:solidFill>
            <a:schemeClr val="accent4">
              <a:lumMod val="60000"/>
              <a:lumOff val="40000"/>
            </a:schemeClr>
          </a:solidFill>
        </p:spPr>
        <p:txBody>
          <a:bodyPr>
            <a:normAutofit fontScale="92500" lnSpcReduction="10000"/>
          </a:bodyPr>
          <a:lstStyle/>
          <a:p>
            <a:r>
              <a:rPr lang="en-US" b="1"/>
              <a:t>The gigantic Mughal army infrastructure and Hindu Chiefs</a:t>
            </a:r>
            <a:r>
              <a:rPr lang="en-US"/>
              <a:t> carry out organized attacks on Sikhs with a view to silence and dehumanize them forever.</a:t>
            </a:r>
          </a:p>
          <a:p>
            <a:r>
              <a:rPr lang="en-US" b="1"/>
              <a:t>1707-1712 Mughal Emperor Bahadur Shah and Farrukh Siyar </a:t>
            </a:r>
            <a:r>
              <a:rPr lang="en-US"/>
              <a:t>reiterated the policy of Sikhs extermination</a:t>
            </a:r>
          </a:p>
          <a:p>
            <a:r>
              <a:rPr lang="en-US"/>
              <a:t>“The Mughal Emperor released a Royal Edict on December 10, 1710</a:t>
            </a:r>
            <a:r>
              <a:rPr lang="en-US" sz="2700" b="1"/>
              <a:t>, “Kill the disciples of Nanak (the Sikhs) where they were found.” Ref. Ganda Singh</a:t>
            </a:r>
          </a:p>
          <a:p>
            <a:r>
              <a:rPr lang="en-US"/>
              <a:t>” </a:t>
            </a:r>
            <a:r>
              <a:rPr lang="en-US" b="1"/>
              <a:t>Historian writes, Emperor </a:t>
            </a:r>
            <a:r>
              <a:rPr lang="en-US" sz="2700" b="1"/>
              <a:t>Farrukh Siyar on March 5, 1716, repeated general massacre of Sikhs – men, women, and children.”</a:t>
            </a:r>
          </a:p>
          <a:p>
            <a:endParaRPr lang="en-US"/>
          </a:p>
        </p:txBody>
      </p:sp>
    </p:spTree>
    <p:extLst>
      <p:ext uri="{BB962C8B-B14F-4D97-AF65-F5344CB8AC3E}">
        <p14:creationId val="3839948707"/>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F97D57E-1F8D-5229-57A5-BBEE79873D9E}"/>
              </a:ext>
            </a:extLst>
          </p:cNvPr>
          <p:cNvSpPr>
            <a:spLocks noGrp="1"/>
          </p:cNvSpPr>
          <p:nvPr>
            <p:ph type="title"/>
          </p:nvPr>
        </p:nvSpPr>
        <p:spPr>
          <a:solidFill>
            <a:schemeClr val="accent6">
              <a:lumMod val="20000"/>
              <a:lumOff val="80000"/>
            </a:schemeClr>
          </a:solidFill>
        </p:spPr>
        <p:txBody>
          <a:bodyPr>
            <a:normAutofit fontScale="90000"/>
          </a:bodyPr>
          <a:lstStyle/>
          <a:p>
            <a:r>
              <a:rPr lang="en-US"/>
              <a:t>Persecution of Banda Singh Bahudar, a Sikh commander 1710-1716 </a:t>
            </a:r>
          </a:p>
        </p:txBody>
      </p:sp>
      <p:sp>
        <p:nvSpPr>
          <p:cNvPr id="3" name="Content Placeholder 2">
            <a:extLst>
              <a:ext uri="{FF2B5EF4-FFF2-40B4-BE49-F238E27FC236}">
                <a16:creationId xmlns:a16="http://schemas.microsoft.com/office/drawing/2014/main" id="{C68E78C6-2750-E290-B3B8-5041DE48D33F}"/>
              </a:ext>
            </a:extLst>
          </p:cNvPr>
          <p:cNvSpPr>
            <a:spLocks noGrp="1"/>
          </p:cNvSpPr>
          <p:nvPr>
            <p:ph idx="1"/>
          </p:nvPr>
        </p:nvSpPr>
        <p:spPr>
          <a:xfrm>
            <a:off x="777465" y="2340130"/>
            <a:ext cx="11615625" cy="5089370"/>
          </a:xfrm>
          <a:solidFill>
            <a:schemeClr val="accent3">
              <a:lumMod val="40000"/>
              <a:lumOff val="60000"/>
            </a:schemeClr>
          </a:solidFill>
        </p:spPr>
        <p:txBody>
          <a:bodyPr>
            <a:noAutofit/>
          </a:bodyPr>
          <a:lstStyle/>
          <a:p>
            <a:r>
              <a:rPr lang="en-US" sz="3200" b="1"/>
              <a:t>His eyes were gouged, his hands and feet were chopped, his body torn apart with red hot pincers, his infant son was hacked into pieces, and his quivering heart was thrust in his mouth.</a:t>
            </a:r>
          </a:p>
          <a:p>
            <a:r>
              <a:rPr lang="en-US" sz="3200" b="1"/>
              <a:t>His 793 followers were tortured in the similar manner to make it a spectacle for the public</a:t>
            </a:r>
          </a:p>
          <a:p>
            <a:r>
              <a:rPr lang="en-US" sz="3200" b="1"/>
              <a:t>Death lists were made to execute Sikhs everywhere. 20,000 -25,000 civilian Sikhs lost their lives due to the vigilante violence. </a:t>
            </a:r>
          </a:p>
        </p:txBody>
      </p:sp>
    </p:spTree>
    <p:extLst>
      <p:ext uri="{BB962C8B-B14F-4D97-AF65-F5344CB8AC3E}">
        <p14:creationId val="1173335657"/>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49CDA39-C797-6463-655E-39E990C3DBD5}"/>
              </a:ext>
            </a:extLst>
          </p:cNvPr>
          <p:cNvSpPr>
            <a:spLocks noGrp="1"/>
          </p:cNvSpPr>
          <p:nvPr>
            <p:ph type="title"/>
          </p:nvPr>
        </p:nvSpPr>
        <p:spPr/>
        <p:txBody>
          <a:bodyPr/>
          <a:lstStyle/>
          <a:p>
            <a:r>
              <a:rPr lang="en-US"/>
              <a:t>Public Execution of Sikhs in 1716</a:t>
            </a:r>
          </a:p>
        </p:txBody>
      </p:sp>
      <p:pic>
        <p:nvPicPr>
          <p:cNvPr id="6146" name="Picture 2">
            <a:extLst>
              <a:ext uri="{FF2B5EF4-FFF2-40B4-BE49-F238E27FC236}">
                <a16:creationId xmlns:a16="http://schemas.microsoft.com/office/drawing/2014/main" id="{146C3128-606D-6E8A-A851-5279F919E4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0076" y="2121107"/>
            <a:ext cx="11793013" cy="54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399266872"/>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A0463F6-BFBA-7274-60EB-492BB8435A8D}"/>
              </a:ext>
            </a:extLst>
          </p:cNvPr>
          <p:cNvSpPr>
            <a:spLocks noGrp="1"/>
          </p:cNvSpPr>
          <p:nvPr>
            <p:ph type="title"/>
          </p:nvPr>
        </p:nvSpPr>
        <p:spPr/>
        <p:txBody>
          <a:bodyPr/>
          <a:lstStyle/>
          <a:p>
            <a:endParaRPr lang="en-US"/>
          </a:p>
        </p:txBody>
      </p:sp>
      <p:pic>
        <p:nvPicPr>
          <p:cNvPr id="5122" name="Picture 2" descr="Banda Singh Bahadur – The Scottish Sikh">
            <a:extLst>
              <a:ext uri="{FF2B5EF4-FFF2-40B4-BE49-F238E27FC236}">
                <a16:creationId xmlns:a16="http://schemas.microsoft.com/office/drawing/2014/main" id="{2A5F687B-2217-E32A-208C-BDAE4CB97A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4166" y="3642777"/>
            <a:ext cx="18573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5F2A96A-6772-0659-6D97-3F16010EA9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0" y="-378619"/>
            <a:ext cx="11430000" cy="761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19333317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7C42276-35E7-21CF-8C93-AEC5100F4519}"/>
              </a:ext>
            </a:extLst>
          </p:cNvPr>
          <p:cNvSpPr>
            <a:spLocks noGrp="1"/>
          </p:cNvSpPr>
          <p:nvPr>
            <p:ph type="title"/>
          </p:nvPr>
        </p:nvSpPr>
        <p:spPr>
          <a:solidFill>
            <a:schemeClr val="accent2">
              <a:lumMod val="20000"/>
              <a:lumOff val="80000"/>
            </a:schemeClr>
          </a:solidFill>
        </p:spPr>
        <p:txBody>
          <a:bodyPr>
            <a:normAutofit fontScale="90000"/>
          </a:bodyPr>
          <a:lstStyle/>
          <a:p>
            <a:r>
              <a:rPr lang="en-US"/>
              <a:t>Punjab Governors Abdul Samad Khan and his son Zakriya Khan, 1716 -1745</a:t>
            </a:r>
          </a:p>
        </p:txBody>
      </p:sp>
      <p:sp>
        <p:nvSpPr>
          <p:cNvPr id="3" name="Content Placeholder 2">
            <a:extLst>
              <a:ext uri="{FF2B5EF4-FFF2-40B4-BE49-F238E27FC236}">
                <a16:creationId xmlns:a16="http://schemas.microsoft.com/office/drawing/2014/main" id="{9EECAC11-631D-6F96-7E64-02C69460E5A1}"/>
              </a:ext>
            </a:extLst>
          </p:cNvPr>
          <p:cNvSpPr>
            <a:spLocks noGrp="1"/>
          </p:cNvSpPr>
          <p:nvPr>
            <p:ph idx="1"/>
          </p:nvPr>
        </p:nvSpPr>
        <p:spPr>
          <a:xfrm>
            <a:off x="777465" y="2340130"/>
            <a:ext cx="11615625" cy="4517869"/>
          </a:xfrm>
          <a:solidFill>
            <a:schemeClr val="accent5">
              <a:lumMod val="20000"/>
              <a:lumOff val="80000"/>
            </a:schemeClr>
          </a:solidFill>
        </p:spPr>
        <p:txBody>
          <a:bodyPr>
            <a:noAutofit/>
          </a:bodyPr>
          <a:lstStyle/>
          <a:p>
            <a:r>
              <a:rPr lang="en-US" sz="2400" b="1"/>
              <a:t>Abdul Samad Khan 1716-1726 : He reshaped the persecution policy to make it more stringent. </a:t>
            </a:r>
          </a:p>
          <a:p>
            <a:r>
              <a:rPr lang="en-US" sz="2400" b="1"/>
              <a:t>Rewards were announced for cutting Sikh hair, detaining, seizing their land and property, beheading by tortures. This was dehumanizing, organizing, polarizing and preparation for protracted persecution.</a:t>
            </a:r>
          </a:p>
          <a:p>
            <a:r>
              <a:rPr lang="en-US" sz="2400" b="1"/>
              <a:t>Lakhpat Rai and Jaspat Rai were notorious for recruiting Feudal lords and elites to rouse mobs against Sikhs.</a:t>
            </a:r>
          </a:p>
          <a:p>
            <a:r>
              <a:rPr lang="en-US" sz="2400" b="1"/>
              <a:t>Notable among them was Chaudhary Karma of village Chhina, Rama Randhawa of Talwandi and Massa Ranghar of Mandiali</a:t>
            </a:r>
            <a:endParaRPr lang="en-US" sz="2400" b="1"/>
          </a:p>
        </p:txBody>
      </p:sp>
    </p:spTree>
    <p:extLst>
      <p:ext uri="{BB962C8B-B14F-4D97-AF65-F5344CB8AC3E}">
        <p14:creationId val="1850148060"/>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14FDBD0-B72F-2A8B-BFC3-6C56952260B1}"/>
              </a:ext>
            </a:extLst>
          </p:cNvPr>
          <p:cNvSpPr>
            <a:spLocks noGrp="1"/>
          </p:cNvSpPr>
          <p:nvPr>
            <p:ph type="title"/>
          </p:nvPr>
        </p:nvSpPr>
        <p:spPr>
          <a:solidFill>
            <a:schemeClr val="accent4">
              <a:lumMod val="20000"/>
              <a:lumOff val="80000"/>
            </a:schemeClr>
          </a:solidFill>
        </p:spPr>
        <p:txBody>
          <a:bodyPr>
            <a:normAutofit fontScale="90000"/>
          </a:bodyPr>
          <a:lstStyle/>
          <a:p>
            <a:r>
              <a:rPr lang="en-US"/>
              <a:t>Sikhs’ Head hunting A Profitable Business</a:t>
            </a:r>
          </a:p>
        </p:txBody>
      </p:sp>
      <p:sp>
        <p:nvSpPr>
          <p:cNvPr id="3" name="Content Placeholder 2">
            <a:extLst>
              <a:ext uri="{FF2B5EF4-FFF2-40B4-BE49-F238E27FC236}">
                <a16:creationId xmlns:a16="http://schemas.microsoft.com/office/drawing/2014/main" id="{C140CC9A-0668-C9D2-3A9A-BFABDC79181C}"/>
              </a:ext>
            </a:extLst>
          </p:cNvPr>
          <p:cNvSpPr>
            <a:spLocks noGrp="1"/>
          </p:cNvSpPr>
          <p:nvPr>
            <p:ph idx="1"/>
          </p:nvPr>
        </p:nvSpPr>
        <p:spPr>
          <a:xfrm>
            <a:off x="777465" y="2340130"/>
            <a:ext cx="11615625" cy="4517869"/>
          </a:xfrm>
          <a:solidFill>
            <a:schemeClr val="accent3">
              <a:lumMod val="20000"/>
              <a:lumOff val="80000"/>
            </a:schemeClr>
          </a:solidFill>
        </p:spPr>
        <p:txBody>
          <a:bodyPr/>
          <a:lstStyle/>
          <a:p>
            <a:r>
              <a:rPr lang="en-US"/>
              <a:t>Historian Khushwant Singh says, </a:t>
            </a:r>
          </a:p>
          <a:p>
            <a:r>
              <a:rPr lang="en-US"/>
              <a:t>“</a:t>
            </a:r>
            <a:r>
              <a:rPr lang="en-US" sz="3150" b="1" err="1"/>
              <a:t>Zakriya Khan had made head hunting a profitable business by offering rewards, a blanket for cutting of a Sikh’s hair, ten rupees for the whereabouts of a Sikh, fifty rupees for a Sikhs’ scalp. Giving shelter to Sikhs and withholding information of their movements was made a capital offense.” </a:t>
            </a:r>
          </a:p>
        </p:txBody>
      </p:sp>
    </p:spTree>
    <p:extLst>
      <p:ext uri="{BB962C8B-B14F-4D97-AF65-F5344CB8AC3E}">
        <p14:creationId val="41809315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70" name="Rectangle 69">
            <a:extLst>
              <a:ext uri="{FF2B5EF4-FFF2-40B4-BE49-F238E27FC236}">
                <a16:creationId xmlns:a16="http://schemas.microsoft.com/office/drawing/2014/main" id="{9663BDD8-36FC-48B0-8862-3B51BE4F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34690"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72" name="Group 71">
            <a:extLst>
              <a:ext uri="{FF2B5EF4-FFF2-40B4-BE49-F238E27FC236}">
                <a16:creationId xmlns:a16="http://schemas.microsoft.com/office/drawing/2014/main" id="{B27757FA-E22B-4C03-A927-1E4B4A585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73" name="Straight Connector 72">
              <a:extLst>
                <a:ext uri="{FF2B5EF4-FFF2-40B4-BE49-F238E27FC236}">
                  <a16:creationId xmlns:a16="http://schemas.microsoft.com/office/drawing/2014/main" id="{9FA329A2-1D2A-4A62-A6AF-93B37310C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AAB6EEA-4329-4352-9BA3-1746A7111E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DF1164F-7F9A-40C5-868D-082B3E0F11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DB572B4-ACB4-4026-BE9F-D3523A2C1C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77DB227-A8B6-43DC-970A-925EED2E0F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6B9264-5A30-46E0-A2C1-636FB3D1B1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79B4D0-16B0-456E-8951-4042C78B2A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43D00E3-B79B-41D6-9E66-07EC7E6C2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DD97DA3-F9CF-4985-A2BA-27DDD396C7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0472B34-25FF-41FB-BF22-42D29C83F6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C6268AA-8DD1-4959-8136-0ECAAFD271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F744375-C310-46F7-AC26-C5A4BD827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6C08DB1-CFE5-4A9A-BCB2-C82F79C61A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F10D3C0-7CBD-42BF-BC76-68A25F973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6DF561D-125D-4BA4-BEA8-D540A3EF8F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96CE140-59C9-47C1-9BFD-E716943C4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2421D5-FB16-43BB-BD72-57B6D115C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4B4B66-3D8B-4D67-B68A-5EE98A61C3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CE3395-ADDA-44B4-B550-87AF22E18F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6A7375E-9A29-4790-AA05-FC4DCC1AE7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E67518D-21C7-4CDB-9A75-248EEAB43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13A36F7-9692-46D1-AA17-3036EBF757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04FE3BA-02A8-46F8-8C46-213885DB49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C8B1E1C-C236-410A-A75B-B5FED48E2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FD8A655-CFAF-496E-82F7-4677B2100C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B52CEB0-DF45-45EF-B19A-A15C1A17E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16414C-77DA-4C7E-8E62-862EAA940E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C5789C5-251A-445C-8D17-18D36F8B51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BA0ACD3-25B4-4C98-B833-09426BA9CC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C2EAAE7-E646-4A26-BA0E-A130ECE6A4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F4E911F-A532-42C7-B083-1E5BA8D71A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05" name="Right Triangle 104">
            <a:extLst>
              <a:ext uri="{FF2B5EF4-FFF2-40B4-BE49-F238E27FC236}">
                <a16:creationId xmlns:a16="http://schemas.microsoft.com/office/drawing/2014/main" id="{1DEA6A44-CD60-4DFD-802B-A4F4BFCB7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547683" y="-753022"/>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graphicFrame>
        <p:nvGraphicFramePr>
          <p:cNvPr id="65" name="Content Placeholder 2">
            <a:extLst>
              <a:ext uri="{FF2B5EF4-FFF2-40B4-BE49-F238E27FC236}">
                <a16:creationId xmlns:a16="http://schemas.microsoft.com/office/drawing/2014/main" id="{3E10BDE3-AFBE-44F3-60CF-71AF2D0C92EC}"/>
              </a:ext>
            </a:extLst>
          </p:cNvPr>
          <p:cNvGraphicFramePr>
            <a:graphicFrameLocks noGrp="1"/>
          </p:cNvGraphicFramePr>
          <p:nvPr>
            <p:ph idx="1"/>
            <p:extLst>
              <p:ext uri="{D42A27DB-BD31-4B8C-83A1-F6EECF244321}">
                <p14:modId val="2536918217"/>
              </p:ext>
            </p:extLst>
          </p:nvPr>
        </p:nvGraphicFramePr>
        <p:xfrm>
          <a:off x="673572" y="949745"/>
          <a:ext cx="13009759" cy="6147192"/>
        </p:xfrm>
        <a:graphic>
          <a:graphicData uri="http://schemas.openxmlformats.org/drawingml/2006/diagram">
            <dgm:relIds xmlns:dgm="http://schemas.openxmlformats.org/drawingml/2006/diagram" r:dm="rId3" r:lo="rId4" r:qs="rId5" r:cs="rId6"/>
          </a:graphicData>
        </a:graphic>
      </p:graphicFrame>
      <p:sp>
        <p:nvSpPr>
          <p:cNvPr id="5" name="Rectangle 4">
            <a:extLst>
              <a:ext uri="{FF2B5EF4-FFF2-40B4-BE49-F238E27FC236}">
                <a16:creationId xmlns:a16="http://schemas.microsoft.com/office/drawing/2014/main" id="{C7DBE1CE-B235-D8BD-BAC3-B012AFEB85CD}"/>
              </a:ext>
            </a:extLst>
          </p:cNvPr>
          <p:cNvSpPr/>
          <p:nvPr/>
        </p:nvSpPr>
        <p:spPr>
          <a:xfrm>
            <a:off x="3119303" y="-15964"/>
            <a:ext cx="7355950" cy="110799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is Genocide?</a:t>
            </a:r>
          </a:p>
        </p:txBody>
      </p:sp>
    </p:spTree>
    <p:extLst>
      <p:ext uri="{BB962C8B-B14F-4D97-AF65-F5344CB8AC3E}">
        <p14:creationId val="304637984"/>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CBA5A2C-3CFB-DE80-3B51-46CFC847DF16}"/>
              </a:ext>
            </a:extLst>
          </p:cNvPr>
          <p:cNvSpPr>
            <a:spLocks noGrp="1"/>
          </p:cNvSpPr>
          <p:nvPr>
            <p:ph type="title"/>
          </p:nvPr>
        </p:nvSpPr>
        <p:spPr>
          <a:solidFill>
            <a:schemeClr val="bg2">
              <a:lumMod val="90000"/>
            </a:schemeClr>
          </a:solidFill>
        </p:spPr>
        <p:txBody>
          <a:bodyPr>
            <a:normAutofit fontScale="90000"/>
          </a:bodyPr>
          <a:lstStyle/>
          <a:p>
            <a:r>
              <a:rPr lang="en-US" b="1"/>
              <a:t>Bhai Mani Singh, A Sikh Scholar’s Execution</a:t>
            </a:r>
          </a:p>
        </p:txBody>
      </p:sp>
      <p:sp>
        <p:nvSpPr>
          <p:cNvPr id="3" name="Content Placeholder 2">
            <a:extLst>
              <a:ext uri="{FF2B5EF4-FFF2-40B4-BE49-F238E27FC236}">
                <a16:creationId xmlns:a16="http://schemas.microsoft.com/office/drawing/2014/main" id="{15361D67-B0FD-CA3D-87F2-521E9EF5E3EC}"/>
              </a:ext>
            </a:extLst>
          </p:cNvPr>
          <p:cNvSpPr>
            <a:spLocks noGrp="1"/>
          </p:cNvSpPr>
          <p:nvPr>
            <p:ph idx="1"/>
          </p:nvPr>
        </p:nvSpPr>
        <p:spPr>
          <a:xfrm>
            <a:off x="777465" y="2340130"/>
            <a:ext cx="11615625" cy="4213069"/>
          </a:xfrm>
          <a:solidFill>
            <a:schemeClr val="accent5">
              <a:lumMod val="40000"/>
              <a:lumOff val="60000"/>
            </a:schemeClr>
          </a:solidFill>
        </p:spPr>
        <p:txBody>
          <a:bodyPr>
            <a:normAutofit/>
          </a:bodyPr>
          <a:lstStyle/>
          <a:p>
            <a:r>
              <a:rPr lang="en-US" sz="2400" b="1"/>
              <a:t>Bhai Mani Singh diffused  the Mass Massacre plan of Diwan Lakhpat Rai and Zakariya Khan in 1738 </a:t>
            </a:r>
          </a:p>
          <a:p>
            <a:r>
              <a:rPr lang="en-US" sz="2400" b="1"/>
              <a:t>Sikhs were offered free access to Golden Temple. About 10,000 were expected to attend the Bandi Chhor Diwas (Diwali)</a:t>
            </a:r>
          </a:p>
          <a:p>
            <a:r>
              <a:rPr lang="en-US" sz="2400" b="1"/>
              <a:t>Mughals and Hill Chiefs under the Command of Lakhpat Rai were tasked to lay a siege and exterminate all of them</a:t>
            </a:r>
          </a:p>
          <a:p>
            <a:r>
              <a:rPr lang="en-US" sz="2400" b="1"/>
              <a:t>Bhai Mani arrested and tortured in the most inhuman and barbaric way.</a:t>
            </a:r>
          </a:p>
        </p:txBody>
      </p:sp>
    </p:spTree>
    <p:extLst>
      <p:ext uri="{BB962C8B-B14F-4D97-AF65-F5344CB8AC3E}">
        <p14:creationId val="2466398619"/>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6FF0F45-8DD6-A06B-564C-C6FC0FC43DC5}"/>
              </a:ext>
            </a:extLst>
          </p:cNvPr>
          <p:cNvSpPr>
            <a:spLocks noGrp="1"/>
          </p:cNvSpPr>
          <p:nvPr>
            <p:ph type="title"/>
          </p:nvPr>
        </p:nvSpPr>
        <p:spPr>
          <a:xfrm>
            <a:off x="777465" y="725955"/>
            <a:ext cx="11615625" cy="1121896"/>
          </a:xfrm>
        </p:spPr>
        <p:txBody>
          <a:bodyPr>
            <a:normAutofit fontScale="90000"/>
          </a:bodyPr>
          <a:lstStyle/>
          <a:p>
            <a:br>
              <a:rPr lang="en-US"/>
            </a:br>
            <a:br>
              <a:rPr lang="en-US"/>
            </a:br>
            <a:r>
              <a:rPr lang="en-US"/>
              <a:t>Bhai Mani Singh Chopped Limb by Limb</a:t>
            </a:r>
          </a:p>
        </p:txBody>
      </p:sp>
      <p:pic>
        <p:nvPicPr>
          <p:cNvPr id="1028" name="Picture 4">
            <a:extLst>
              <a:ext uri="{FF2B5EF4-FFF2-40B4-BE49-F238E27FC236}">
                <a16:creationId xmlns:a16="http://schemas.microsoft.com/office/drawing/2014/main" id="{D3BF7CD3-6EC5-C375-3037-A9A966B1A5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38650" y="3486944"/>
            <a:ext cx="2782094"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22AB8FC-B720-B840-DD71-6B3BE62BF1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02" y="-295275"/>
            <a:ext cx="13087350" cy="74485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86E4B7-440D-D22A-6440-EEB2DE2175DE}"/>
              </a:ext>
            </a:extLst>
          </p:cNvPr>
          <p:cNvSpPr/>
          <p:nvPr/>
        </p:nvSpPr>
        <p:spPr>
          <a:xfrm>
            <a:off x="6765629"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400" b="1" cap="none" spc="0">
              <a:solidFill>
                <a:schemeClr val="accent3"/>
              </a:solidFill>
              <a:effectLst/>
            </a:endParaRPr>
          </a:p>
        </p:txBody>
      </p:sp>
      <p:sp>
        <p:nvSpPr>
          <p:cNvPr id="7" name="Rectangle 6">
            <a:extLst>
              <a:ext uri="{FF2B5EF4-FFF2-40B4-BE49-F238E27FC236}">
                <a16:creationId xmlns:a16="http://schemas.microsoft.com/office/drawing/2014/main" id="{8CA760FE-E2CF-4C4C-F588-0AB5EB64B119}"/>
              </a:ext>
            </a:extLst>
          </p:cNvPr>
          <p:cNvSpPr/>
          <p:nvPr/>
        </p:nvSpPr>
        <p:spPr>
          <a:xfrm>
            <a:off x="590092" y="725955"/>
            <a:ext cx="125358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a:solidFill>
                  <a:schemeClr val="accent3"/>
                </a:solidFill>
              </a:rPr>
              <a:t>Bhai Mani Singh Chopped Limb by Limb</a:t>
            </a:r>
            <a:endParaRPr lang="en-US" sz="5400" b="1" cap="none" spc="0">
              <a:solidFill>
                <a:schemeClr val="accent3"/>
              </a:solidFill>
              <a:effectLst/>
            </a:endParaRPr>
          </a:p>
        </p:txBody>
      </p:sp>
    </p:spTree>
    <p:extLst>
      <p:ext uri="{BB962C8B-B14F-4D97-AF65-F5344CB8AC3E}">
        <p14:creationId val="2213395584"/>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434DA7A-D91B-0556-8F86-F084C03E6777}"/>
              </a:ext>
            </a:extLst>
          </p:cNvPr>
          <p:cNvSpPr>
            <a:spLocks noGrp="1"/>
          </p:cNvSpPr>
          <p:nvPr>
            <p:ph type="title"/>
          </p:nvPr>
        </p:nvSpPr>
        <p:spPr/>
        <p:txBody>
          <a:bodyPr>
            <a:normAutofit fontScale="90000"/>
          </a:bodyPr>
          <a:lstStyle/>
          <a:p>
            <a:r>
              <a:rPr lang="en-US"/>
              <a:t> Sabeg Singh and his son Shahbaz Singh</a:t>
            </a:r>
          </a:p>
        </p:txBody>
      </p:sp>
      <p:pic>
        <p:nvPicPr>
          <p:cNvPr id="3074" name="Picture 2">
            <a:extLst>
              <a:ext uri="{FF2B5EF4-FFF2-40B4-BE49-F238E27FC236}">
                <a16:creationId xmlns:a16="http://schemas.microsoft.com/office/drawing/2014/main" id="{09AE6675-937E-0F5D-04D2-A3350D558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6242" y="262235"/>
            <a:ext cx="12999076" cy="6686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32D11F-6A97-4E65-8838-DB1FF12430AE}"/>
              </a:ext>
            </a:extLst>
          </p:cNvPr>
          <p:cNvSpPr/>
          <p:nvPr/>
        </p:nvSpPr>
        <p:spPr>
          <a:xfrm>
            <a:off x="456242" y="725954"/>
            <a:ext cx="12412372"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Sabeg Singh and His Son Shabaz Singh</a:t>
            </a:r>
          </a:p>
        </p:txBody>
      </p:sp>
    </p:spTree>
    <p:extLst>
      <p:ext uri="{BB962C8B-B14F-4D97-AF65-F5344CB8AC3E}">
        <p14:creationId val="169243469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A9BCB17-C58C-DFD6-5708-018121A455AA}"/>
              </a:ext>
            </a:extLst>
          </p:cNvPr>
          <p:cNvSpPr>
            <a:spLocks noGrp="1"/>
          </p:cNvSpPr>
          <p:nvPr>
            <p:ph type="title"/>
          </p:nvPr>
        </p:nvSpPr>
        <p:spPr>
          <a:xfrm>
            <a:off x="777465" y="725955"/>
            <a:ext cx="11615625" cy="923330"/>
          </a:xfrm>
        </p:spPr>
        <p:txBody>
          <a:bodyPr>
            <a:normAutofit fontScale="90000"/>
          </a:bodyPr>
          <a:lstStyle/>
          <a:p>
            <a:r>
              <a:rPr lang="en-US"/>
              <a:t> </a:t>
            </a:r>
            <a:r>
              <a:rPr lang="en-US" sz="4400" err="1"/>
              <a:t>Taru Singh Accused of “Langar for the Needy”</a:t>
            </a:r>
          </a:p>
        </p:txBody>
      </p:sp>
      <p:pic>
        <p:nvPicPr>
          <p:cNvPr id="2050" name="Picture 2">
            <a:extLst>
              <a:ext uri="{FF2B5EF4-FFF2-40B4-BE49-F238E27FC236}">
                <a16:creationId xmlns:a16="http://schemas.microsoft.com/office/drawing/2014/main" id="{6FBE28AE-893F-7FD6-9BAD-96FF24F4A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550" y="1"/>
            <a:ext cx="13258800" cy="5619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D07EB7-A752-70A1-8F4F-BD9760D18BD7}"/>
              </a:ext>
            </a:extLst>
          </p:cNvPr>
          <p:cNvSpPr txBox="1"/>
          <p:nvPr/>
        </p:nvSpPr>
        <p:spPr>
          <a:xfrm>
            <a:off x="819150" y="5693716"/>
            <a:ext cx="12649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t>Historian Cunnigham says, “He would neither yield his conscience nor the symbol of his conviction”</a:t>
            </a:r>
          </a:p>
        </p:txBody>
      </p:sp>
      <p:sp>
        <p:nvSpPr>
          <p:cNvPr id="6" name="Rectangle 5">
            <a:extLst>
              <a:ext uri="{FF2B5EF4-FFF2-40B4-BE49-F238E27FC236}">
                <a16:creationId xmlns:a16="http://schemas.microsoft.com/office/drawing/2014/main" id="{E0E7F720-6089-A3EC-330C-7F87B6789FB0}"/>
              </a:ext>
            </a:extLst>
          </p:cNvPr>
          <p:cNvSpPr/>
          <p:nvPr/>
        </p:nvSpPr>
        <p:spPr>
          <a:xfrm>
            <a:off x="266700" y="4091285"/>
            <a:ext cx="13201650"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Taru Singh  “Langar for the Needy”</a:t>
            </a:r>
          </a:p>
        </p:txBody>
      </p:sp>
    </p:spTree>
    <p:extLst>
      <p:ext uri="{BB962C8B-B14F-4D97-AF65-F5344CB8AC3E}">
        <p14:creationId val="4166501213"/>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6688479-A62F-439F-E34D-2A1E95466CAA}"/>
              </a:ext>
            </a:extLst>
          </p:cNvPr>
          <p:cNvSpPr>
            <a:spLocks noGrp="1"/>
          </p:cNvSpPr>
          <p:nvPr>
            <p:ph type="title"/>
          </p:nvPr>
        </p:nvSpPr>
        <p:spPr/>
        <p:txBody>
          <a:bodyPr/>
          <a:lstStyle/>
          <a:p>
            <a:r>
              <a:rPr lang="en-US" b="1"/>
              <a:t>Mughals’ Hitman Massa Ranghar 1740</a:t>
            </a:r>
          </a:p>
        </p:txBody>
      </p:sp>
      <p:sp>
        <p:nvSpPr>
          <p:cNvPr id="3" name="Content Placeholder 2">
            <a:extLst>
              <a:ext uri="{FF2B5EF4-FFF2-40B4-BE49-F238E27FC236}">
                <a16:creationId xmlns:a16="http://schemas.microsoft.com/office/drawing/2014/main" id="{A1C095D2-1D1A-9DEA-64D7-1387B9B957C7}"/>
              </a:ext>
            </a:extLst>
          </p:cNvPr>
          <p:cNvSpPr>
            <a:spLocks noGrp="1"/>
          </p:cNvSpPr>
          <p:nvPr>
            <p:ph idx="1"/>
          </p:nvPr>
        </p:nvSpPr>
        <p:spPr/>
        <p:txBody>
          <a:bodyPr/>
          <a:lstStyle/>
          <a:p>
            <a:r>
              <a:rPr lang="en-US" sz="2800" b="1"/>
              <a:t>He Desecrated Golden Temple, Filled the Sacred pool with Carcasses of Cows, Brought  Women Dancers, and Held Sikh Women Captives for his pleasure</a:t>
            </a:r>
          </a:p>
          <a:p>
            <a:r>
              <a:rPr lang="en-US" sz="2800" b="1"/>
              <a:t>Two Sikhs in 1740 disguised as Mughals, Mehtab Singh, and Sukha Singh from Jaipur entered the Darbar Sahib, Sukha guarded the entrance and Mehtab Singh with a single stroke of his sword cut Ranghar’s head off and escaped taking it as a trophy. </a:t>
            </a:r>
          </a:p>
        </p:txBody>
      </p:sp>
    </p:spTree>
    <p:extLst>
      <p:ext uri="{BB962C8B-B14F-4D97-AF65-F5344CB8AC3E}">
        <p14:creationId val="4139593136"/>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99E6106-82EC-7704-8407-FA447165D226}"/>
              </a:ext>
            </a:extLst>
          </p:cNvPr>
          <p:cNvSpPr>
            <a:spLocks noGrp="1"/>
          </p:cNvSpPr>
          <p:nvPr>
            <p:ph type="title"/>
          </p:nvPr>
        </p:nvSpPr>
        <p:spPr>
          <a:solidFill>
            <a:schemeClr val="accent5">
              <a:lumMod val="20000"/>
              <a:lumOff val="80000"/>
            </a:schemeClr>
          </a:solidFill>
        </p:spPr>
        <p:txBody>
          <a:bodyPr>
            <a:normAutofit fontScale="90000"/>
          </a:bodyPr>
          <a:lstStyle/>
          <a:p>
            <a:r>
              <a:rPr lang="en-US"/>
              <a:t>All Lahore’s Sikhs Executed at Horse Market (Survivors Relocate for Safety)</a:t>
            </a:r>
          </a:p>
        </p:txBody>
      </p:sp>
      <p:sp>
        <p:nvSpPr>
          <p:cNvPr id="3" name="Content Placeholder 2">
            <a:extLst>
              <a:ext uri="{FF2B5EF4-FFF2-40B4-BE49-F238E27FC236}">
                <a16:creationId xmlns:a16="http://schemas.microsoft.com/office/drawing/2014/main" id="{0EEBC2AC-751D-6512-160A-6E5DC855F502}"/>
              </a:ext>
            </a:extLst>
          </p:cNvPr>
          <p:cNvSpPr>
            <a:spLocks noGrp="1"/>
          </p:cNvSpPr>
          <p:nvPr>
            <p:ph idx="1"/>
          </p:nvPr>
        </p:nvSpPr>
        <p:spPr>
          <a:xfrm>
            <a:off x="777465" y="2340130"/>
            <a:ext cx="11615625" cy="4517869"/>
          </a:xfrm>
          <a:solidFill>
            <a:schemeClr val="accent3">
              <a:lumMod val="40000"/>
              <a:lumOff val="60000"/>
            </a:schemeClr>
          </a:solidFill>
        </p:spPr>
        <p:txBody>
          <a:bodyPr/>
          <a:lstStyle/>
          <a:p>
            <a:r>
              <a:rPr lang="en-US" sz="2800" b="1"/>
              <a:t>On March 10, 1746, the entire city of Lahore emptied of Sikhs and executed publicly.</a:t>
            </a:r>
          </a:p>
          <a:p>
            <a:r>
              <a:rPr lang="en-US" sz="2800" b="1"/>
              <a:t>Public warned  not to utter anything like “Guru, or Gur” and urged to destroy Guru Granth Sahib if found anywhere. The Holy Tank Amritsar again filled with blood and gore.</a:t>
            </a:r>
          </a:p>
          <a:p>
            <a:r>
              <a:rPr lang="en-US" sz="2800" b="1"/>
              <a:t>Diwan Lakhpat Rai now launched second phase of his bloody campaign. He invited all Anti-Sikh citizens to join in the State’s effort to ferret out Sikhs from their hideouts in forests and kill them </a:t>
            </a:r>
          </a:p>
          <a:p>
            <a:endParaRPr lang="en-US"/>
          </a:p>
          <a:p>
            <a:pPr marL="0" indent="0">
              <a:buNone/>
            </a:pPr>
            <a:endParaRPr lang="en-US"/>
          </a:p>
          <a:p>
            <a:endParaRPr lang="en-US"/>
          </a:p>
        </p:txBody>
      </p:sp>
    </p:spTree>
    <p:extLst>
      <p:ext uri="{BB962C8B-B14F-4D97-AF65-F5344CB8AC3E}">
        <p14:creationId val="2762654055"/>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C2D826A-D2B4-072D-99C7-F5B89F57E8BF}"/>
              </a:ext>
            </a:extLst>
          </p:cNvPr>
          <p:cNvSpPr>
            <a:spLocks noGrp="1"/>
          </p:cNvSpPr>
          <p:nvPr>
            <p:ph type="title"/>
          </p:nvPr>
        </p:nvSpPr>
        <p:spPr>
          <a:solidFill>
            <a:schemeClr val="accent3">
              <a:lumMod val="60000"/>
              <a:lumOff val="40000"/>
            </a:schemeClr>
          </a:solidFill>
        </p:spPr>
        <p:txBody>
          <a:bodyPr/>
          <a:lstStyle/>
          <a:p>
            <a:r>
              <a:rPr lang="en-US"/>
              <a:t>Shaheed Ganj 1735-1746 </a:t>
            </a:r>
          </a:p>
        </p:txBody>
      </p:sp>
      <p:sp>
        <p:nvSpPr>
          <p:cNvPr id="3" name="Content Placeholder 2">
            <a:extLst>
              <a:ext uri="{FF2B5EF4-FFF2-40B4-BE49-F238E27FC236}">
                <a16:creationId xmlns:a16="http://schemas.microsoft.com/office/drawing/2014/main" id="{9343DE74-7FA2-E3C0-20AD-A7F306840947}"/>
              </a:ext>
            </a:extLst>
          </p:cNvPr>
          <p:cNvSpPr>
            <a:spLocks noGrp="1"/>
          </p:cNvSpPr>
          <p:nvPr>
            <p:ph idx="1"/>
          </p:nvPr>
        </p:nvSpPr>
        <p:spPr>
          <a:solidFill>
            <a:schemeClr val="accent6">
              <a:lumMod val="20000"/>
              <a:lumOff val="80000"/>
            </a:schemeClr>
          </a:solidFill>
        </p:spPr>
        <p:txBody>
          <a:bodyPr>
            <a:normAutofit fontScale="92500" lnSpcReduction="20000"/>
          </a:bodyPr>
          <a:lstStyle/>
          <a:p>
            <a:r>
              <a:rPr lang="en-US"/>
              <a:t>20,000 -25, 000 Sikhs were executed and rewards distributed. </a:t>
            </a:r>
          </a:p>
          <a:p>
            <a:r>
              <a:rPr lang="en-US"/>
              <a:t>The City of Lahore had not a single family of Sikhs in its periphery. </a:t>
            </a:r>
          </a:p>
          <a:p>
            <a:r>
              <a:rPr lang="en-US"/>
              <a:t>Sikhs could be killed anywhere by anyone; therefore, the survivors had no choice except to escape to the inhospitable forests. </a:t>
            </a:r>
          </a:p>
          <a:p>
            <a:r>
              <a:rPr lang="en-US"/>
              <a:t>Massa Ranghar, a vigilante became rich with blood money as he would bring several thousand Sikhs’ heads and would bring prisoners for their execution. Then he desecrated Harmandir Sahib by filling the sacred pool with corpses of Sikhs and cows. He held drinking parties and had prostitutes to reward the killing of Sikhs.</a:t>
            </a:r>
          </a:p>
          <a:p>
            <a:r>
              <a:rPr lang="en-US"/>
              <a:t>Notable among those killed: Bhai Taru Singh, Bhai Sabeg Singh and Bhai Shabaz Singh. Bhai Mani Singh, the close associate of Guru Gobind Singh, </a:t>
            </a:r>
          </a:p>
        </p:txBody>
      </p:sp>
    </p:spTree>
    <p:extLst>
      <p:ext uri="{BB962C8B-B14F-4D97-AF65-F5344CB8AC3E}">
        <p14:creationId val="2836617448"/>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B64EB81-2DEA-5B62-6590-CC1C7DCA585A}"/>
              </a:ext>
            </a:extLst>
          </p:cNvPr>
          <p:cNvSpPr>
            <a:spLocks noGrp="1"/>
          </p:cNvSpPr>
          <p:nvPr>
            <p:ph type="title"/>
          </p:nvPr>
        </p:nvSpPr>
        <p:spPr>
          <a:solidFill>
            <a:schemeClr val="accent3">
              <a:lumMod val="20000"/>
              <a:lumOff val="80000"/>
            </a:schemeClr>
          </a:solidFill>
        </p:spPr>
        <p:txBody>
          <a:bodyPr>
            <a:normAutofit fontScale="90000"/>
          </a:bodyPr>
          <a:lstStyle/>
          <a:p>
            <a:r>
              <a:rPr lang="en-US"/>
              <a:t>The Execution Site in Lahore </a:t>
            </a:r>
            <a:br>
              <a:rPr lang="en-US"/>
            </a:br>
            <a:r>
              <a:rPr lang="en-US"/>
              <a:t>Gurdwara Shaheed Ganj Singhinian </a:t>
            </a:r>
          </a:p>
        </p:txBody>
      </p:sp>
      <p:pic>
        <p:nvPicPr>
          <p:cNvPr id="1026" name="Picture 2">
            <a:extLst>
              <a:ext uri="{FF2B5EF4-FFF2-40B4-BE49-F238E27FC236}">
                <a16:creationId xmlns:a16="http://schemas.microsoft.com/office/drawing/2014/main" id="{096A00A7-FC3C-01BC-CCB5-F5788D666F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1" y="2339974"/>
            <a:ext cx="11849100" cy="43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974589916"/>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6EFF539-F79B-50D5-548C-405D5C73AA29}"/>
              </a:ext>
            </a:extLst>
          </p:cNvPr>
          <p:cNvSpPr>
            <a:spLocks noGrp="1"/>
          </p:cNvSpPr>
          <p:nvPr>
            <p:ph type="title"/>
          </p:nvPr>
        </p:nvSpPr>
        <p:spPr>
          <a:solidFill>
            <a:schemeClr val="accent6">
              <a:lumMod val="20000"/>
              <a:lumOff val="80000"/>
            </a:schemeClr>
          </a:solidFill>
        </p:spPr>
        <p:txBody>
          <a:bodyPr>
            <a:normAutofit fontScale="90000"/>
          </a:bodyPr>
          <a:lstStyle/>
          <a:p>
            <a:r>
              <a:rPr lang="en-US"/>
              <a:t> Mughal Faujdar Jaspat Rai and Sikhs 1745 -46</a:t>
            </a:r>
          </a:p>
        </p:txBody>
      </p:sp>
      <p:sp>
        <p:nvSpPr>
          <p:cNvPr id="3" name="Content Placeholder 2">
            <a:extLst>
              <a:ext uri="{FF2B5EF4-FFF2-40B4-BE49-F238E27FC236}">
                <a16:creationId xmlns:a16="http://schemas.microsoft.com/office/drawing/2014/main" id="{8C18BEC8-446B-D65C-D2A4-30311942148F}"/>
              </a:ext>
            </a:extLst>
          </p:cNvPr>
          <p:cNvSpPr>
            <a:spLocks noGrp="1"/>
          </p:cNvSpPr>
          <p:nvPr>
            <p:ph idx="1"/>
          </p:nvPr>
        </p:nvSpPr>
        <p:spPr>
          <a:xfrm>
            <a:off x="796515" y="2340131"/>
            <a:ext cx="11615625" cy="3564436"/>
          </a:xfrm>
          <a:solidFill>
            <a:schemeClr val="accent6">
              <a:lumMod val="20000"/>
              <a:lumOff val="80000"/>
            </a:schemeClr>
          </a:solidFill>
        </p:spPr>
        <p:txBody>
          <a:bodyPr>
            <a:normAutofit fontScale="85000" lnSpcReduction="10000"/>
          </a:bodyPr>
          <a:lstStyle/>
          <a:p>
            <a:r>
              <a:rPr lang="en-US" err="1"/>
              <a:t>Zakriya Khan’s death gave some break to Sikhs’ persecution as power struggle between two brothers distracted them. </a:t>
            </a:r>
          </a:p>
          <a:p>
            <a:r>
              <a:rPr lang="en-US"/>
              <a:t>On Yahiya Khan’s installation to the Governorship of Punjab, Diwan Lakhpat Rai promised his boss to escalate killing of Sikhs and their conversion to Islam. </a:t>
            </a:r>
          </a:p>
          <a:p>
            <a:r>
              <a:rPr lang="en-US"/>
              <a:t>In the meanwhile, he was shocked to know that his brother Faujdar Jaspat Rai of Eminabad got killed in his attempt to chase and kill Sikhs. A Rangretta Sikh in a snap climbed up the elephant Jaspat Rai was riding and beheaded him in flash of seconds. </a:t>
            </a:r>
          </a:p>
          <a:p>
            <a:r>
              <a:rPr lang="en-US"/>
              <a:t>The death of his brother by a former untouchable, the lowest of the lows in the caste hierarchy , gave him an opportunity to rouse religious sentiments of Hindus and invoke extreme tortures described by ancient texts by  Chankiya and Manu against untouchables, now all Sikhs condemned as such. </a:t>
            </a:r>
          </a:p>
        </p:txBody>
      </p:sp>
    </p:spTree>
    <p:extLst>
      <p:ext uri="{BB962C8B-B14F-4D97-AF65-F5344CB8AC3E}">
        <p14:creationId val="91809285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AB7F2C9-1101-5ACC-A10B-169A95E9A215}"/>
              </a:ext>
            </a:extLst>
          </p:cNvPr>
          <p:cNvSpPr>
            <a:spLocks noGrp="1"/>
          </p:cNvSpPr>
          <p:nvPr>
            <p:ph type="title"/>
          </p:nvPr>
        </p:nvSpPr>
        <p:spPr>
          <a:solidFill>
            <a:schemeClr val="accent6">
              <a:lumMod val="40000"/>
              <a:lumOff val="60000"/>
            </a:schemeClr>
          </a:solidFill>
        </p:spPr>
        <p:txBody>
          <a:bodyPr>
            <a:normAutofit/>
          </a:bodyPr>
          <a:lstStyle/>
          <a:p>
            <a:r>
              <a:rPr lang="en-US"/>
              <a:t>May 1746, Ghallughara/Genocide</a:t>
            </a:r>
          </a:p>
        </p:txBody>
      </p:sp>
      <p:sp>
        <p:nvSpPr>
          <p:cNvPr id="3" name="Content Placeholder 2">
            <a:extLst>
              <a:ext uri="{FF2B5EF4-FFF2-40B4-BE49-F238E27FC236}">
                <a16:creationId xmlns:a16="http://schemas.microsoft.com/office/drawing/2014/main" id="{7A6A66B8-0F70-22AD-26DA-61870E712532}"/>
              </a:ext>
            </a:extLst>
          </p:cNvPr>
          <p:cNvSpPr>
            <a:spLocks noGrp="1"/>
          </p:cNvSpPr>
          <p:nvPr>
            <p:ph idx="1"/>
          </p:nvPr>
        </p:nvSpPr>
        <p:spPr>
          <a:solidFill>
            <a:schemeClr val="accent4">
              <a:lumMod val="20000"/>
              <a:lumOff val="80000"/>
            </a:schemeClr>
          </a:solidFill>
        </p:spPr>
        <p:txBody>
          <a:bodyPr/>
          <a:lstStyle/>
          <a:p>
            <a:r>
              <a:rPr lang="en-US"/>
              <a:t>Mughal army and huge crowds of excited vigilantes march to the Kahnuwan forest. </a:t>
            </a:r>
          </a:p>
          <a:p>
            <a:r>
              <a:rPr lang="en-US"/>
              <a:t>They use all means such as cutting trees, setting fire, letting hound dogs after old men, women, and children.</a:t>
            </a:r>
          </a:p>
          <a:p>
            <a:r>
              <a:rPr lang="en-US"/>
              <a:t>About 7000-10,000 are instantly killed, 3000-4000 are taken as prisoners, later to be executed publicly at Horse Market, Lahore. </a:t>
            </a:r>
          </a:p>
          <a:p>
            <a:r>
              <a:rPr lang="en-US"/>
              <a:t>It was a great loss for a tiny Sikh community hardly 1 million among 40 millions of Muslims, Hindus and others.  40-50 percent population was exterminated.</a:t>
            </a:r>
          </a:p>
          <a:p>
            <a:endParaRPr lang="en-US"/>
          </a:p>
        </p:txBody>
      </p:sp>
    </p:spTree>
    <p:extLst>
      <p:ext uri="{BB962C8B-B14F-4D97-AF65-F5344CB8AC3E}">
        <p14:creationId val="275562639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34690"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19660" y="3119564"/>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sp>
        <p:nvSpPr>
          <p:cNvPr id="2" name="Title 1">
            <a:extLst>
              <a:ext uri="{FF2B5EF4-FFF2-40B4-BE49-F238E27FC236}">
                <a16:creationId xmlns:a16="http://schemas.microsoft.com/office/drawing/2014/main" id="{53729CA0-DBC8-B9D2-66F2-1F663C494764}"/>
              </a:ext>
            </a:extLst>
          </p:cNvPr>
          <p:cNvSpPr>
            <a:spLocks noGrp="1"/>
          </p:cNvSpPr>
          <p:nvPr>
            <p:ph type="title"/>
          </p:nvPr>
        </p:nvSpPr>
        <p:spPr>
          <a:xfrm>
            <a:off x="777464" y="401428"/>
            <a:ext cx="3857414" cy="6116209"/>
          </a:xfrm>
          <a:solidFill>
            <a:schemeClr val="accent3">
              <a:lumMod val="20000"/>
              <a:lumOff val="80000"/>
            </a:schemeClr>
          </a:solidFill>
        </p:spPr>
        <p:txBody>
          <a:bodyPr anchor="ctr">
            <a:normAutofit/>
          </a:bodyPr>
          <a:lstStyle/>
          <a:p>
            <a:r>
              <a:rPr lang="en-US" b="1"/>
              <a:t>Ten Stages of Genocide</a:t>
            </a:r>
            <a:br>
              <a:rPr lang="en-US" b="1"/>
            </a:br>
            <a:r>
              <a:rPr lang="en-US" b="1"/>
              <a:t>by</a:t>
            </a:r>
            <a:br>
              <a:rPr lang="en-US" b="1"/>
            </a:br>
            <a:r>
              <a:rPr lang="en-US" b="1"/>
              <a:t>Prof. Gregory Stanton</a:t>
            </a:r>
          </a:p>
        </p:txBody>
      </p:sp>
      <p:graphicFrame>
        <p:nvGraphicFramePr>
          <p:cNvPr id="5" name="Content Placeholder 2">
            <a:extLst>
              <a:ext uri="{FF2B5EF4-FFF2-40B4-BE49-F238E27FC236}">
                <a16:creationId xmlns:a16="http://schemas.microsoft.com/office/drawing/2014/main" id="{B5418D06-96CE-C4A2-6334-D6F379A6E7B8}"/>
              </a:ext>
            </a:extLst>
          </p:cNvPr>
          <p:cNvGraphicFramePr>
            <a:graphicFrameLocks noGrp="1"/>
          </p:cNvGraphicFramePr>
          <p:nvPr>
            <p:ph idx="1"/>
            <p:extLst>
              <p:ext uri="{D42A27DB-BD31-4B8C-83A1-F6EECF244321}">
                <p14:modId val="730170856"/>
              </p:ext>
            </p:extLst>
          </p:nvPr>
        </p:nvGraphicFramePr>
        <p:xfrm>
          <a:off x="5741194" y="-237184"/>
          <a:ext cx="7739457" cy="6719884"/>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val="3522390889"/>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375A26E-51EC-D641-709B-9747C159B002}"/>
              </a:ext>
            </a:extLst>
          </p:cNvPr>
          <p:cNvSpPr>
            <a:spLocks noGrp="1"/>
          </p:cNvSpPr>
          <p:nvPr>
            <p:ph type="title"/>
          </p:nvPr>
        </p:nvSpPr>
        <p:spPr>
          <a:xfrm>
            <a:off x="777465" y="443754"/>
            <a:ext cx="11615625" cy="1724664"/>
          </a:xfrm>
          <a:solidFill>
            <a:schemeClr val="accent6">
              <a:lumMod val="60000"/>
              <a:lumOff val="40000"/>
            </a:schemeClr>
          </a:solidFill>
        </p:spPr>
        <p:txBody>
          <a:bodyPr>
            <a:noAutofit/>
          </a:bodyPr>
          <a:lstStyle/>
          <a:p>
            <a:r>
              <a:rPr lang="en-US" sz="3600"/>
              <a:t>Diwan Lakhpat Rai Destroys Guru Granth Sahib Birs and Discards them in Rivers and Wells</a:t>
            </a:r>
            <a:br>
              <a:rPr lang="en-US" sz="3600"/>
            </a:br>
            <a:r>
              <a:rPr lang="en-US" sz="3600"/>
              <a:t>and Burnt Many other Historical Manuscripts</a:t>
            </a:r>
          </a:p>
        </p:txBody>
      </p:sp>
      <p:sp>
        <p:nvSpPr>
          <p:cNvPr id="3" name="Content Placeholder 2">
            <a:extLst>
              <a:ext uri="{FF2B5EF4-FFF2-40B4-BE49-F238E27FC236}">
                <a16:creationId xmlns:a16="http://schemas.microsoft.com/office/drawing/2014/main" id="{FECDD81B-B32F-B159-1D9D-19FA6B88130B}"/>
              </a:ext>
            </a:extLst>
          </p:cNvPr>
          <p:cNvSpPr>
            <a:spLocks noGrp="1"/>
          </p:cNvSpPr>
          <p:nvPr>
            <p:ph idx="1"/>
          </p:nvPr>
        </p:nvSpPr>
        <p:spPr>
          <a:xfrm>
            <a:off x="777465" y="2340130"/>
            <a:ext cx="11615625" cy="4517869"/>
          </a:xfrm>
          <a:solidFill>
            <a:schemeClr val="accent3">
              <a:lumMod val="40000"/>
              <a:lumOff val="60000"/>
            </a:schemeClr>
          </a:solidFill>
        </p:spPr>
        <p:txBody>
          <a:bodyPr/>
          <a:lstStyle/>
          <a:p>
            <a:r>
              <a:rPr lang="en-US" b="0" i="0">
                <a:solidFill>
                  <a:srgbClr val="333333"/>
                </a:solidFill>
                <a:effectLst/>
                <a:latin typeface="Arial" pitchFamily="34" charset="0"/>
              </a:rPr>
              <a:t>“</a:t>
            </a:r>
            <a:r>
              <a:rPr lang="en-US" sz="2800" b="1" i="0">
                <a:solidFill>
                  <a:srgbClr val="333333"/>
                </a:solidFill>
                <a:effectLst/>
                <a:latin typeface="Arial" pitchFamily="34" charset="0"/>
              </a:rPr>
              <a:t>Cultural genocide, or ethnocide</a:t>
            </a:r>
            <a:r>
              <a:rPr lang="en-US" b="0" i="0">
                <a:solidFill>
                  <a:srgbClr val="333333"/>
                </a:solidFill>
                <a:effectLst/>
                <a:latin typeface="Arial" pitchFamily="34" charset="0"/>
              </a:rPr>
              <a:t>, is the attempted destruction of a group's culture, religion, and identity. It is a coercive act imposed by a dominant group upon a weaker or minority group. </a:t>
            </a:r>
            <a:r>
              <a:rPr lang="en-US" sz="2800" b="1" i="0">
                <a:solidFill>
                  <a:srgbClr val="333333"/>
                </a:solidFill>
                <a:effectLst/>
                <a:latin typeface="Arial" pitchFamily="34" charset="0"/>
              </a:rPr>
              <a:t>It is particularly associated with forced religious conversion and with forced assimilation policies, including child removal and the outlawing of cultural expression.”</a:t>
            </a:r>
          </a:p>
          <a:p>
            <a:r>
              <a:rPr lang="en-US" b="0" i="0" u="sng">
                <a:solidFill>
                  <a:srgbClr val="23527C"/>
                </a:solidFill>
                <a:effectLst/>
                <a:latin typeface="Arial" pitchFamily="34" charset="0"/>
                <a:hlinkClick r:id="rId2"/>
              </a:rPr>
              <a:t>Treglia, G. (2016). Cultural genocide. In J. Mackenzie (Ed.), The encyclopedia of empire. Hoboken, NJ: Wiley.</a:t>
            </a:r>
            <a:endParaRPr lang="en-US"/>
          </a:p>
        </p:txBody>
      </p:sp>
    </p:spTree>
    <p:extLst>
      <p:ext uri="{BB962C8B-B14F-4D97-AF65-F5344CB8AC3E}">
        <p14:creationId val="2400315366"/>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grpSp>
        <p:nvGrpSpPr>
          <p:cNvPr id="3079" name="Group 307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1"/>
            <a:ext cx="13741681" cy="6858000"/>
            <a:chOff x="-6214" y="-1"/>
            <a:chExt cx="12214827" cy="6858000"/>
          </a:xfrm>
        </p:grpSpPr>
        <p:cxnSp>
          <p:nvCxnSpPr>
            <p:cNvPr id="3080" name="Straight Connector 307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2" name="Straight Connector 308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4" name="Straight Connector 308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6" name="Straight Connector 308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8" name="Straight Connector 308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2" name="Straight Connector 309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9" name="Straight Connector 309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0" name="Straight Connector 309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4" name="Straight Connector 310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5" name="Straight Connector 310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112" name="Right Triangle 311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0712" y="2572389"/>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tx1"/>
              </a:solidFill>
            </a:endParaRPr>
          </a:p>
        </p:txBody>
      </p:sp>
      <p:sp useBgFill="1">
        <p:nvSpPr>
          <p:cNvPr id="3114" name="Rectangle 3113">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2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bg1"/>
              </a:solidFill>
            </a:endParaRPr>
          </a:p>
        </p:txBody>
      </p:sp>
      <p:grpSp>
        <p:nvGrpSpPr>
          <p:cNvPr id="3116" name="Group 3115">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1"/>
            <a:ext cx="13741681" cy="6858000"/>
            <a:chOff x="-6214" y="-1"/>
            <a:chExt cx="12214827" cy="6858000"/>
          </a:xfrm>
        </p:grpSpPr>
        <p:cxnSp>
          <p:nvCxnSpPr>
            <p:cNvPr id="3117" name="Straight Connector 3116">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0" name="Straight Connector 3119">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3" name="Straight Connector 3122">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4" name="Straight Connector 3123">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5" name="Straight Connector 3124">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6" name="Straight Connector 3125">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7" name="Straight Connector 3126">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8" name="Straight Connector 3127">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9" name="Straight Connector 3128">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0" name="Straight Connector 3129">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1" name="Straight Connector 3130">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2" name="Straight Connector 3131">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3" name="Straight Connector 3132">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4" name="Straight Connector 3133">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5" name="Straight Connector 3134">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6" name="Straight Connector 3135">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7" name="Straight Connector 3136">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8" name="Straight Connector 3137">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9" name="Straight Connector 3138">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1" name="Straight Connector 3140">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3" name="Straight Connector 3142">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4" name="Straight Connector 3143">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5" name="Straight Connector 3144">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6" name="Straight Connector 3145">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7" name="Straight Connector 3146">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3962CAB-D9CA-A7B7-A68C-89A19EAA9153}"/>
              </a:ext>
            </a:extLst>
          </p:cNvPr>
          <p:cNvSpPr>
            <a:spLocks noGrp="1"/>
          </p:cNvSpPr>
          <p:nvPr>
            <p:ph type="title"/>
          </p:nvPr>
        </p:nvSpPr>
        <p:spPr>
          <a:xfrm>
            <a:off x="762047" y="746840"/>
            <a:ext cx="6085466" cy="2564707"/>
          </a:xfrm>
          <a:solidFill>
            <a:schemeClr val="accent6">
              <a:lumMod val="40000"/>
              <a:lumOff val="60000"/>
            </a:schemeClr>
          </a:solidFill>
        </p:spPr>
        <p:txBody>
          <a:bodyPr vert="horz" lIns="91440" tIns="45720" rIns="91440" bIns="45720" rtlCol="0" anchor="b">
            <a:normAutofit fontScale="90000"/>
          </a:bodyPr>
          <a:lstStyle/>
          <a:p>
            <a:pPr defTabSz="914400">
              <a:lnSpc>
                <a:spcPct val="90000"/>
              </a:lnSpc>
            </a:pPr>
            <a:r>
              <a:rPr lang="en-US" sz="4200"/>
              <a:t>The End of Mughal Empire in Greater Punjab</a:t>
            </a:r>
            <a:br>
              <a:rPr lang="en-US" sz="4200"/>
            </a:br>
            <a:r>
              <a:rPr lang="en-US" sz="4200"/>
              <a:t>Sikhs Built the Fort Ram Rauni</a:t>
            </a:r>
            <a:br>
              <a:rPr lang="en-US" sz="4200"/>
            </a:br>
            <a:endParaRPr lang="en-US" sz="4200"/>
          </a:p>
        </p:txBody>
      </p:sp>
      <p:sp>
        <p:nvSpPr>
          <p:cNvPr id="3149" name="Right Triangle 3148">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079" y="2564931"/>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tx1"/>
              </a:solidFill>
            </a:endParaRPr>
          </a:p>
        </p:txBody>
      </p:sp>
      <p:pic>
        <p:nvPicPr>
          <p:cNvPr id="3074" name="Picture 2">
            <a:extLst>
              <a:ext uri="{FF2B5EF4-FFF2-40B4-BE49-F238E27FC236}">
                <a16:creationId xmlns:a16="http://schemas.microsoft.com/office/drawing/2014/main" id="{F2A1E3F7-9DD5-4C0F-10EC-BC262B58CB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521"/>
          <a:stretch>
            <a:fillRect/>
          </a:stretch>
        </p:blipFill>
        <p:spPr bwMode="auto">
          <a:xfrm>
            <a:off x="6819806" y="-1554"/>
            <a:ext cx="6885642" cy="6857999"/>
          </a:xfrm>
          <a:custGeom>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7804F9-E959-1DE7-6110-C062EF80EE44}"/>
              </a:ext>
            </a:extLst>
          </p:cNvPr>
          <p:cNvSpPr txBox="1"/>
          <p:nvPr/>
        </p:nvSpPr>
        <p:spPr>
          <a:xfrm>
            <a:off x="223583" y="3522998"/>
            <a:ext cx="6414324" cy="2616101"/>
          </a:xfrm>
          <a:prstGeom prst="rect">
            <a:avLst/>
          </a:prstGeom>
          <a:solidFill>
            <a:schemeClr val="tx2">
              <a:lumMod val="10000"/>
              <a:lumOff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The First Afghan invasion March 1748</a:t>
            </a:r>
          </a:p>
          <a:p>
            <a:r>
              <a:rPr lang="en-US" sz="2800" b="1"/>
              <a:t>The Stage Set for Afghan Emperor Ahmed Shah Abdali to occupy Punjab breaking it away from the Mughal Empire altogether</a:t>
            </a:r>
          </a:p>
          <a:p>
            <a:endParaRPr lang="en-US" sz="2400"/>
          </a:p>
        </p:txBody>
      </p:sp>
      <p:sp>
        <p:nvSpPr>
          <p:cNvPr id="5" name="Rectangle 4">
            <a:extLst>
              <a:ext uri="{FF2B5EF4-FFF2-40B4-BE49-F238E27FC236}">
                <a16:creationId xmlns:a16="http://schemas.microsoft.com/office/drawing/2014/main" id="{3738D0F5-E95E-E6B7-938F-75917D8752C7}"/>
              </a:ext>
            </a:extLst>
          </p:cNvPr>
          <p:cNvSpPr/>
          <p:nvPr/>
        </p:nvSpPr>
        <p:spPr>
          <a:xfrm>
            <a:off x="3430745" y="5224555"/>
            <a:ext cx="10246715" cy="1754326"/>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RamRauni Fort Built in 1748</a:t>
            </a:r>
          </a:p>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 Break the Cycle of Tortures</a:t>
            </a:r>
            <a:endPar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val="2216054379"/>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DE9BF8-0AA0-A5A5-F3BE-A33160E24960}"/>
              </a:ext>
            </a:extLst>
          </p:cNvPr>
          <p:cNvSpPr>
            <a:spLocks noGrp="1"/>
          </p:cNvSpPr>
          <p:nvPr>
            <p:ph type="title"/>
          </p:nvPr>
        </p:nvSpPr>
        <p:spPr>
          <a:solidFill>
            <a:schemeClr val="accent6">
              <a:lumMod val="40000"/>
              <a:lumOff val="60000"/>
            </a:schemeClr>
          </a:solidFill>
        </p:spPr>
        <p:txBody>
          <a:bodyPr>
            <a:normAutofit fontScale="90000"/>
          </a:bodyPr>
          <a:lstStyle/>
          <a:p>
            <a:r>
              <a:rPr lang="en-US"/>
              <a:t>Sikh Women Captive at Mir Mannu’s Death Camp</a:t>
            </a:r>
          </a:p>
        </p:txBody>
      </p:sp>
      <p:pic>
        <p:nvPicPr>
          <p:cNvPr id="2050" name="Picture 2">
            <a:extLst>
              <a:ext uri="{FF2B5EF4-FFF2-40B4-BE49-F238E27FC236}">
                <a16:creationId xmlns:a16="http://schemas.microsoft.com/office/drawing/2014/main" id="{81957291-EFA9-AB14-6442-3084BF26F7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465" y="2339974"/>
            <a:ext cx="11615625" cy="623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097686097"/>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51C2390-C7EC-8249-9317-67DC7525008E}"/>
              </a:ext>
            </a:extLst>
          </p:cNvPr>
          <p:cNvSpPr>
            <a:spLocks noGrp="1"/>
          </p:cNvSpPr>
          <p:nvPr>
            <p:ph type="title"/>
          </p:nvPr>
        </p:nvSpPr>
        <p:spPr>
          <a:solidFill>
            <a:schemeClr val="accent2">
              <a:lumMod val="40000"/>
              <a:lumOff val="60000"/>
            </a:schemeClr>
          </a:solidFill>
        </p:spPr>
        <p:txBody>
          <a:bodyPr/>
          <a:lstStyle/>
          <a:p>
            <a:r>
              <a:rPr lang="en-US" b="1"/>
              <a:t>Punjab Annexed to Afghanistan Empire</a:t>
            </a:r>
          </a:p>
        </p:txBody>
      </p:sp>
      <p:sp>
        <p:nvSpPr>
          <p:cNvPr id="4" name="Content Placeholder 3">
            <a:extLst>
              <a:ext uri="{FF2B5EF4-FFF2-40B4-BE49-F238E27FC236}">
                <a16:creationId xmlns:a16="http://schemas.microsoft.com/office/drawing/2014/main" id="{9DC92D76-A621-975F-7AF7-B3156EBE08AE}"/>
              </a:ext>
            </a:extLst>
          </p:cNvPr>
          <p:cNvSpPr>
            <a:spLocks noGrp="1"/>
          </p:cNvSpPr>
          <p:nvPr>
            <p:ph idx="1"/>
          </p:nvPr>
        </p:nvSpPr>
        <p:spPr>
          <a:solidFill>
            <a:schemeClr val="accent3">
              <a:lumMod val="40000"/>
              <a:lumOff val="60000"/>
            </a:schemeClr>
          </a:solidFill>
        </p:spPr>
        <p:txBody>
          <a:bodyPr numCol="2">
            <a:normAutofit fontScale="92500" lnSpcReduction="20000"/>
          </a:bodyPr>
          <a:lstStyle/>
          <a:p>
            <a:pPr marL="0" indent="0">
              <a:buNone/>
            </a:pPr>
            <a:r>
              <a:rPr lang="en-US" b="1"/>
              <a:t>Ten Invasions of Emperor Ahmad Shah Abdali on India </a:t>
            </a:r>
          </a:p>
          <a:p>
            <a:pPr marL="457200" indent="-457200">
              <a:buAutoNum type="arabicPeriod"/>
            </a:pPr>
            <a:r>
              <a:rPr lang="en-US" b="1"/>
              <a:t>1748 Mir Mannu Installed Governor of Punjab and declared victory against Abdali</a:t>
            </a:r>
          </a:p>
          <a:p>
            <a:pPr marL="457200" indent="-457200">
              <a:buAutoNum type="arabicPeriod"/>
            </a:pPr>
            <a:r>
              <a:rPr lang="en-US" b="1"/>
              <a:t>1750  Mughals Concede Punjab Territories to Afghan Abdali</a:t>
            </a:r>
          </a:p>
          <a:p>
            <a:pPr marL="457200" indent="-457200">
              <a:buAutoNum type="arabicPeriod"/>
            </a:pPr>
            <a:r>
              <a:rPr lang="en-US" b="1"/>
              <a:t>1751-1752 : Punjab Annexed to Afghanistan</a:t>
            </a:r>
          </a:p>
          <a:p>
            <a:pPr marL="457200" indent="-457200">
              <a:buAutoNum type="arabicPeriod"/>
            </a:pPr>
            <a:r>
              <a:rPr lang="en-US" b="1"/>
              <a:t>1756-1757 India’s Capital Under Afghans</a:t>
            </a:r>
          </a:p>
          <a:p>
            <a:pPr marL="457200" indent="-457200">
              <a:buAutoNum type="arabicPeriod"/>
            </a:pPr>
            <a:r>
              <a:rPr lang="en-US" b="1"/>
              <a:t>1759-1761 Third Battle of Panipat. Marattha’s Historical Defeat</a:t>
            </a:r>
          </a:p>
          <a:p>
            <a:pPr marL="457200" indent="-457200">
              <a:buAutoNum type="arabicPeriod"/>
            </a:pPr>
            <a:r>
              <a:rPr lang="en-US" sz="2600" b="1"/>
              <a:t>1762: Wadda Ghallughara</a:t>
            </a:r>
            <a:endParaRPr lang="en-US" sz="2600" b="1"/>
          </a:p>
          <a:p>
            <a:pPr marL="457200" indent="-457200">
              <a:buAutoNum type="arabicPeriod"/>
            </a:pPr>
            <a:r>
              <a:rPr lang="en-US" sz="2600" b="1"/>
              <a:t>1764-1765: Sikhs Liberate Punjab </a:t>
            </a:r>
          </a:p>
          <a:p>
            <a:pPr marL="457200" indent="-457200">
              <a:buAutoNum type="arabicPeriod"/>
            </a:pPr>
            <a:r>
              <a:rPr lang="en-US" b="1"/>
              <a:t>1766 The Sikh Missal Rule, Failed attempts of Abdali</a:t>
            </a:r>
          </a:p>
          <a:p>
            <a:pPr marL="457200" indent="-457200">
              <a:buAutoNum type="arabicPeriod"/>
            </a:pPr>
            <a:r>
              <a:rPr lang="en-US" b="1"/>
              <a:t>1768-1769: Abdali again fails to subdue Sikhs</a:t>
            </a:r>
          </a:p>
          <a:p>
            <a:pPr marL="457200" indent="-457200">
              <a:buAutoNum type="arabicPeriod"/>
            </a:pPr>
            <a:endParaRPr lang="en-US"/>
          </a:p>
        </p:txBody>
      </p:sp>
    </p:spTree>
    <p:extLst>
      <p:ext uri="{BB962C8B-B14F-4D97-AF65-F5344CB8AC3E}">
        <p14:creationId val="3677860640"/>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1"/>
            <a:ext cx="13741681"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0712" y="2572389"/>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2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bg1"/>
              </a:solidFill>
            </a:endParaRPr>
          </a:p>
        </p:txBody>
      </p:sp>
      <p:grpSp>
        <p:nvGrpSpPr>
          <p:cNvPr id="47" name="Group 46">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1"/>
            <a:ext cx="13741681" cy="6858000"/>
            <a:chOff x="-6214" y="-1"/>
            <a:chExt cx="12214827" cy="6858000"/>
          </a:xfrm>
        </p:grpSpPr>
        <p:cxnSp>
          <p:nvCxnSpPr>
            <p:cNvPr id="48" name="Straight Connector 47">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0713" y="2574769"/>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tx1"/>
              </a:solidFill>
            </a:endParaRPr>
          </a:p>
        </p:txBody>
      </p:sp>
      <p:sp>
        <p:nvSpPr>
          <p:cNvPr id="2" name="Title 1">
            <a:extLst>
              <a:ext uri="{FF2B5EF4-FFF2-40B4-BE49-F238E27FC236}">
                <a16:creationId xmlns:a16="http://schemas.microsoft.com/office/drawing/2014/main" id="{88DFB4FB-7AD9-B6FB-BA9F-F5F7820BE25B}"/>
              </a:ext>
            </a:extLst>
          </p:cNvPr>
          <p:cNvSpPr>
            <a:spLocks noGrp="1"/>
          </p:cNvSpPr>
          <p:nvPr>
            <p:ph type="title"/>
          </p:nvPr>
        </p:nvSpPr>
        <p:spPr>
          <a:xfrm>
            <a:off x="777463" y="170166"/>
            <a:ext cx="4421719" cy="5258645"/>
          </a:xfrm>
        </p:spPr>
        <p:txBody>
          <a:bodyPr vert="horz" lIns="91440" tIns="45720" rIns="91440" bIns="45720" rtlCol="0" anchor="b">
            <a:normAutofit fontScale="90000"/>
          </a:bodyPr>
          <a:lstStyle/>
          <a:p>
            <a:pPr defTabSz="914411">
              <a:lnSpc>
                <a:spcPct val="90000"/>
              </a:lnSpc>
            </a:pPr>
            <a:r>
              <a:rPr lang="en-US" sz="5400" b="1"/>
              <a:t>Genocide of 1762, or</a:t>
            </a:r>
            <a:br>
              <a:rPr lang="en-US" sz="5400" b="1"/>
            </a:br>
            <a:r>
              <a:rPr lang="en-US" sz="5400" b="1"/>
              <a:t>(Vadda Ghallughara, 1762) a Brief Outline </a:t>
            </a:r>
            <a:br>
              <a:rPr lang="en-US" sz="5400" b="1"/>
            </a:br>
            <a:endParaRPr lang="en-US" sz="5400" b="1"/>
          </a:p>
        </p:txBody>
      </p:sp>
      <p:graphicFrame>
        <p:nvGraphicFramePr>
          <p:cNvPr id="5" name="Content Placeholder 2">
            <a:extLst>
              <a:ext uri="{FF2B5EF4-FFF2-40B4-BE49-F238E27FC236}">
                <a16:creationId xmlns:a16="http://schemas.microsoft.com/office/drawing/2014/main" id="{27A56526-86ED-C563-F225-3D240C103EFC}"/>
              </a:ext>
            </a:extLst>
          </p:cNvPr>
          <p:cNvGraphicFramePr>
            <a:graphicFrameLocks noGrp="1"/>
          </p:cNvGraphicFramePr>
          <p:nvPr>
            <p:ph idx="1"/>
            <p:extLst>
              <p:ext uri="{D42A27DB-BD31-4B8C-83A1-F6EECF244321}">
                <p14:modId val="1769144905"/>
              </p:ext>
            </p:extLst>
          </p:nvPr>
        </p:nvGraphicFramePr>
        <p:xfrm>
          <a:off x="4858462" y="1"/>
          <a:ext cx="9048449" cy="7088208"/>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val="58493909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2B94429-E5A6-BD0B-AE4F-75C3C3D1D711}"/>
              </a:ext>
            </a:extLst>
          </p:cNvPr>
          <p:cNvSpPr>
            <a:spLocks noGrp="1"/>
          </p:cNvSpPr>
          <p:nvPr>
            <p:ph type="title"/>
          </p:nvPr>
        </p:nvSpPr>
        <p:spPr>
          <a:solidFill>
            <a:schemeClr val="accent6">
              <a:lumMod val="40000"/>
              <a:lumOff val="60000"/>
            </a:schemeClr>
          </a:solidFill>
        </p:spPr>
        <p:txBody>
          <a:bodyPr>
            <a:normAutofit fontScale="90000"/>
          </a:bodyPr>
          <a:lstStyle/>
          <a:p>
            <a:r>
              <a:rPr lang="en-US"/>
              <a:t>30,000-35,000 Civilians Massacred February 5, 1762 (Extermination)</a:t>
            </a:r>
          </a:p>
        </p:txBody>
      </p:sp>
      <p:pic>
        <p:nvPicPr>
          <p:cNvPr id="4098" name="Picture 2">
            <a:extLst>
              <a:ext uri="{FF2B5EF4-FFF2-40B4-BE49-F238E27FC236}">
                <a16:creationId xmlns:a16="http://schemas.microsoft.com/office/drawing/2014/main" id="{1EEEA40D-04F9-30CA-5FFE-86532E9D48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465" y="2339974"/>
            <a:ext cx="11357385" cy="627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564065927"/>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DD16EAC-D8F5-CBF2-03BD-E0CF261BD683}"/>
              </a:ext>
            </a:extLst>
          </p:cNvPr>
          <p:cNvSpPr>
            <a:spLocks noGrp="1"/>
          </p:cNvSpPr>
          <p:nvPr>
            <p:ph type="title"/>
          </p:nvPr>
        </p:nvSpPr>
        <p:spPr>
          <a:xfrm>
            <a:off x="777465" y="725954"/>
            <a:ext cx="12938535" cy="1442463"/>
          </a:xfrm>
          <a:solidFill>
            <a:schemeClr val="accent3">
              <a:lumMod val="60000"/>
              <a:lumOff val="40000"/>
            </a:schemeClr>
          </a:solidFill>
        </p:spPr>
        <p:txBody>
          <a:bodyPr>
            <a:normAutofit fontScale="90000"/>
          </a:bodyPr>
          <a:lstStyle/>
          <a:p>
            <a:r>
              <a:rPr lang="en-US"/>
              <a:t>Why Vadda Ghallughara? A Context of 1759-1761</a:t>
            </a:r>
          </a:p>
        </p:txBody>
      </p:sp>
      <p:sp>
        <p:nvSpPr>
          <p:cNvPr id="3" name="Content Placeholder 2">
            <a:extLst>
              <a:ext uri="{FF2B5EF4-FFF2-40B4-BE49-F238E27FC236}">
                <a16:creationId xmlns:a16="http://schemas.microsoft.com/office/drawing/2014/main" id="{B30112D6-A9FE-F945-33FE-66391E9BF228}"/>
              </a:ext>
            </a:extLst>
          </p:cNvPr>
          <p:cNvSpPr>
            <a:spLocks noGrp="1"/>
          </p:cNvSpPr>
          <p:nvPr>
            <p:ph idx="1"/>
          </p:nvPr>
        </p:nvSpPr>
        <p:spPr>
          <a:xfrm>
            <a:off x="777465" y="2340130"/>
            <a:ext cx="12938535" cy="4841719"/>
          </a:xfrm>
          <a:solidFill>
            <a:schemeClr val="accent6">
              <a:lumMod val="60000"/>
              <a:lumOff val="40000"/>
            </a:schemeClr>
          </a:solidFill>
        </p:spPr>
        <p:txBody>
          <a:bodyPr>
            <a:normAutofit/>
          </a:bodyPr>
          <a:lstStyle/>
          <a:p>
            <a:r>
              <a:rPr lang="en-US" sz="2800" b="1"/>
              <a:t>When Abdali after his victory passing through Punjab: Several Cart-loads of looted wealth and 2200 Young Hindu Women prisoners, Sikhs’ Raids deprived him of lot of wealth, and Women were freed from the captivity.</a:t>
            </a:r>
          </a:p>
          <a:p>
            <a:r>
              <a:rPr lang="en-US" sz="2800" b="1"/>
              <a:t>Sikhs honorably restored the young women to their families  and won admiration for their acts, and condemnation of Hill Chiefs and many Hindu Bureaucrats who were considered a party to their enslavement</a:t>
            </a:r>
            <a:r>
              <a:rPr lang="en-US"/>
              <a:t>.</a:t>
            </a:r>
          </a:p>
          <a:p>
            <a:r>
              <a:rPr lang="en-US" sz="3200" b="1">
                <a:solidFill>
                  <a:schemeClr val="accent5">
                    <a:lumMod val="50000"/>
                  </a:schemeClr>
                </a:solidFill>
              </a:rPr>
              <a:t>The only hurdle in his way to become the Emperor of Hindustan were the Sikhs. </a:t>
            </a:r>
            <a:r>
              <a:rPr lang="en-US" sz="4000" b="1">
                <a:solidFill>
                  <a:schemeClr val="accent5">
                    <a:lumMod val="50000"/>
                  </a:schemeClr>
                </a:solidFill>
              </a:rPr>
              <a:t>Abdali resolved to teach Sikhs a lesson.</a:t>
            </a:r>
          </a:p>
          <a:p>
            <a:endParaRPr lang="en-US"/>
          </a:p>
        </p:txBody>
      </p:sp>
    </p:spTree>
    <p:extLst>
      <p:ext uri="{BB962C8B-B14F-4D97-AF65-F5344CB8AC3E}">
        <p14:creationId val="3823700904"/>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16E61B4-5ACC-80CA-FE94-52F2A97A0B04}"/>
              </a:ext>
            </a:extLst>
          </p:cNvPr>
          <p:cNvSpPr>
            <a:spLocks noGrp="1"/>
          </p:cNvSpPr>
          <p:nvPr>
            <p:ph type="title"/>
          </p:nvPr>
        </p:nvSpPr>
        <p:spPr/>
        <p:txBody>
          <a:bodyPr>
            <a:normAutofit fontScale="90000"/>
          </a:bodyPr>
          <a:lstStyle/>
          <a:p>
            <a:r>
              <a:rPr lang="en-US"/>
              <a:t>Ahmad Shah Abdali Builds a Coalition to Punish Sikhs</a:t>
            </a:r>
          </a:p>
        </p:txBody>
      </p:sp>
      <p:sp>
        <p:nvSpPr>
          <p:cNvPr id="3" name="Content Placeholder 2">
            <a:extLst>
              <a:ext uri="{FF2B5EF4-FFF2-40B4-BE49-F238E27FC236}">
                <a16:creationId xmlns:a16="http://schemas.microsoft.com/office/drawing/2014/main" id="{8A343825-2CCC-98EC-1BB7-81495F436C56}"/>
              </a:ext>
            </a:extLst>
          </p:cNvPr>
          <p:cNvSpPr>
            <a:spLocks noGrp="1"/>
          </p:cNvSpPr>
          <p:nvPr>
            <p:ph idx="1"/>
          </p:nvPr>
        </p:nvSpPr>
        <p:spPr>
          <a:xfrm>
            <a:off x="777465" y="2340130"/>
            <a:ext cx="11615625" cy="4517869"/>
          </a:xfrm>
        </p:spPr>
        <p:txBody>
          <a:bodyPr>
            <a:normAutofit lnSpcReduction="10000"/>
          </a:bodyPr>
          <a:lstStyle/>
          <a:p>
            <a:r>
              <a:rPr lang="en-US" sz="2800" b="1">
                <a:solidFill>
                  <a:schemeClr val="accent1">
                    <a:lumMod val="50000"/>
                  </a:schemeClr>
                </a:solidFill>
              </a:rPr>
              <a:t>Governor of Sirhind:  Nawab Jahan Khan: Command Centers</a:t>
            </a:r>
          </a:p>
          <a:p>
            <a:r>
              <a:rPr lang="en-US" sz="2800" b="1">
                <a:solidFill>
                  <a:schemeClr val="accent1">
                    <a:lumMod val="50000"/>
                  </a:schemeClr>
                </a:solidFill>
              </a:rPr>
              <a:t>Governor of Malerkotla: Hinghan Khan: Command Centers</a:t>
            </a:r>
          </a:p>
          <a:p>
            <a:r>
              <a:rPr lang="en-US" sz="2800" b="1">
                <a:solidFill>
                  <a:schemeClr val="accent5">
                    <a:lumMod val="50000"/>
                  </a:schemeClr>
                </a:solidFill>
              </a:rPr>
              <a:t>Hill Chiefs: to lay the siege</a:t>
            </a:r>
          </a:p>
          <a:p>
            <a:r>
              <a:rPr lang="en-US" sz="2800" b="1"/>
              <a:t>Patiala Sikh Chief Baba Ala Singh, to Promise Safe Shelter to families</a:t>
            </a:r>
          </a:p>
          <a:p>
            <a:r>
              <a:rPr lang="en-US" sz="2800" b="1" err="1">
                <a:solidFill>
                  <a:srgbClr val="C00000"/>
                </a:solidFill>
              </a:rPr>
              <a:t>Niranjania or Hindali Sect of Jandiala: Aquil Das to act as Sikhs’ friend, and then Invite Abdali</a:t>
            </a:r>
          </a:p>
          <a:p>
            <a:r>
              <a:rPr lang="en-US" sz="2800" b="1"/>
              <a:t>Jalandhar Doab Afghan Governor: Raja Ghumand Chand of Katauch</a:t>
            </a:r>
            <a:endParaRPr lang="en-US" sz="2800" b="1"/>
          </a:p>
          <a:p>
            <a:r>
              <a:rPr lang="en-US" sz="3200" b="1">
                <a:solidFill>
                  <a:schemeClr val="accent6">
                    <a:lumMod val="50000"/>
                  </a:schemeClr>
                </a:solidFill>
              </a:rPr>
              <a:t>Nawab Malerkotla was tasked to trap Sikhs by baiting them</a:t>
            </a:r>
          </a:p>
          <a:p>
            <a:pPr marL="0" indent="0">
              <a:buNone/>
            </a:pPr>
            <a:endParaRPr lang="en-US" b="1"/>
          </a:p>
          <a:p>
            <a:endParaRPr lang="en-US"/>
          </a:p>
        </p:txBody>
      </p:sp>
    </p:spTree>
    <p:extLst>
      <p:ext uri="{BB962C8B-B14F-4D97-AF65-F5344CB8AC3E}">
        <p14:creationId val="3637884016"/>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CB54B6ED-3D64-E60C-A7E8-C9A3A6CFCEFA}"/>
              </a:ext>
            </a:extLst>
          </p:cNvPr>
          <p:cNvSpPr>
            <a:spLocks noGrp="1"/>
          </p:cNvSpPr>
          <p:nvPr>
            <p:ph type="title"/>
          </p:nvPr>
        </p:nvSpPr>
        <p:spPr>
          <a:xfrm>
            <a:off x="777465" y="0"/>
            <a:ext cx="11615625" cy="2168417"/>
          </a:xfrm>
          <a:solidFill>
            <a:schemeClr val="accent3">
              <a:lumMod val="40000"/>
              <a:lumOff val="60000"/>
            </a:schemeClr>
          </a:solidFill>
        </p:spPr>
        <p:txBody>
          <a:bodyPr>
            <a:normAutofit fontScale="90000"/>
          </a:bodyPr>
          <a:lstStyle/>
          <a:p>
            <a:r>
              <a:rPr lang="en-US" err="1"/>
              <a:t>Niranjanias or Hindalis, A Breakaway  Sect known for Disinformation against Sikhs</a:t>
            </a:r>
          </a:p>
        </p:txBody>
      </p:sp>
      <p:sp>
        <p:nvSpPr>
          <p:cNvPr id="3" name="Content Placeholder 2">
            <a:extLst>
              <a:ext uri="{FF2B5EF4-FFF2-40B4-BE49-F238E27FC236}">
                <a16:creationId xmlns:a16="http://schemas.microsoft.com/office/drawing/2014/main" id="{1C6E4573-5CBA-40FD-91E1-C63F2E40ABB4}"/>
              </a:ext>
            </a:extLst>
          </p:cNvPr>
          <p:cNvSpPr>
            <a:spLocks noGrp="1"/>
          </p:cNvSpPr>
          <p:nvPr>
            <p:ph idx="1"/>
          </p:nvPr>
        </p:nvSpPr>
        <p:spPr>
          <a:xfrm>
            <a:off x="777465" y="2340130"/>
            <a:ext cx="11615625" cy="4384519"/>
          </a:xfrm>
          <a:solidFill>
            <a:schemeClr val="tx2">
              <a:lumMod val="10000"/>
              <a:lumOff val="90000"/>
            </a:schemeClr>
          </a:solidFill>
        </p:spPr>
        <p:txBody>
          <a:bodyPr>
            <a:normAutofit/>
          </a:bodyPr>
          <a:lstStyle/>
          <a:p>
            <a:r>
              <a:rPr lang="en-US" sz="3200"/>
              <a:t>Anti Sikh Forces Employed them to Spread Disinformation</a:t>
            </a:r>
          </a:p>
          <a:p>
            <a:r>
              <a:rPr lang="en-US" sz="3200"/>
              <a:t>They had Written a Janam Sakhi by changing dates of the Birth of Guru Nanak and Disinformation about Bhagat Bani</a:t>
            </a:r>
          </a:p>
          <a:p>
            <a:r>
              <a:rPr lang="en-US" sz="3200"/>
              <a:t>They organized hate groups to work with Mughals, Hill Chiefs, and Afghans</a:t>
            </a:r>
          </a:p>
          <a:p>
            <a:r>
              <a:rPr lang="en-US" sz="3200"/>
              <a:t>The Sect’s head Aquil Das  was the key player in executing the plan of Vadda Ghallughara (Large Holocaust, 1762)</a:t>
            </a:r>
          </a:p>
        </p:txBody>
      </p:sp>
    </p:spTree>
    <p:extLst>
      <p:ext uri="{BB962C8B-B14F-4D97-AF65-F5344CB8AC3E}">
        <p14:creationId val="3896864080"/>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4A4F4E1-9096-4DA0-A454-E7492ECA2FAF}"/>
              </a:ext>
            </a:extLst>
          </p:cNvPr>
          <p:cNvSpPr>
            <a:spLocks noGrp="1"/>
          </p:cNvSpPr>
          <p:nvPr>
            <p:ph type="title"/>
          </p:nvPr>
        </p:nvSpPr>
        <p:spPr>
          <a:xfrm>
            <a:off x="171450" y="0"/>
            <a:ext cx="13334998" cy="2168417"/>
          </a:xfrm>
          <a:solidFill>
            <a:schemeClr val="accent6">
              <a:lumMod val="40000"/>
              <a:lumOff val="60000"/>
            </a:schemeClr>
          </a:solidFill>
        </p:spPr>
        <p:txBody>
          <a:bodyPr/>
          <a:lstStyle/>
          <a:p>
            <a:r>
              <a:rPr lang="en-US"/>
              <a:t> Preparation and Polarization</a:t>
            </a:r>
          </a:p>
        </p:txBody>
      </p:sp>
      <p:sp>
        <p:nvSpPr>
          <p:cNvPr id="3" name="Content Placeholder 2">
            <a:extLst>
              <a:ext uri="{FF2B5EF4-FFF2-40B4-BE49-F238E27FC236}">
                <a16:creationId xmlns:a16="http://schemas.microsoft.com/office/drawing/2014/main" id="{38B7D470-0E21-3483-819B-81928763986A}"/>
              </a:ext>
            </a:extLst>
          </p:cNvPr>
          <p:cNvSpPr>
            <a:spLocks noGrp="1"/>
          </p:cNvSpPr>
          <p:nvPr>
            <p:ph idx="1"/>
          </p:nvPr>
        </p:nvSpPr>
        <p:spPr>
          <a:xfrm>
            <a:off x="171450" y="2340130"/>
            <a:ext cx="13334998" cy="4517869"/>
          </a:xfrm>
          <a:solidFill>
            <a:schemeClr val="accent4">
              <a:lumMod val="40000"/>
              <a:lumOff val="60000"/>
            </a:schemeClr>
          </a:solidFill>
        </p:spPr>
        <p:txBody>
          <a:bodyPr>
            <a:noAutofit/>
          </a:bodyPr>
          <a:lstStyle/>
          <a:p>
            <a:r>
              <a:rPr lang="en-US" sz="3200"/>
              <a:t> Aquil Das worked with Malerkotla Nawab, and Hill Chiefs to move Sikhs to the Deceptive Safety of Malerkotla and Patiala Sikh State </a:t>
            </a:r>
          </a:p>
          <a:p>
            <a:r>
              <a:rPr lang="en-US" sz="3200"/>
              <a:t>Becoming instrumental in manipulating and then inviting Ahmad Shah Abdali to lanuch a massive and sudden attack on Sikh civilians, Children, women and old men, They were about 50,000-60,000</a:t>
            </a:r>
          </a:p>
          <a:p>
            <a:r>
              <a:rPr lang="en-US" sz="3200"/>
              <a:t>A sudden siege and attack from all sides led to the massacre of more than 50% of the population of Sikhs, </a:t>
            </a:r>
          </a:p>
        </p:txBody>
      </p:sp>
    </p:spTree>
    <p:extLst>
      <p:ext uri="{BB962C8B-B14F-4D97-AF65-F5344CB8AC3E}">
        <p14:creationId val="177108582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12571"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10" name="Group 9">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11" name="Straight Connector 10">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7C47F5-E0FE-F538-8936-5CEA88391969}"/>
              </a:ext>
            </a:extLst>
          </p:cNvPr>
          <p:cNvSpPr>
            <a:spLocks noGrp="1"/>
          </p:cNvSpPr>
          <p:nvPr>
            <p:ph type="title"/>
          </p:nvPr>
        </p:nvSpPr>
        <p:spPr>
          <a:xfrm>
            <a:off x="777465" y="984295"/>
            <a:ext cx="3842285" cy="5498409"/>
          </a:xfrm>
          <a:solidFill>
            <a:schemeClr val="accent3">
              <a:lumMod val="20000"/>
              <a:lumOff val="80000"/>
            </a:schemeClr>
          </a:solidFill>
        </p:spPr>
        <p:txBody>
          <a:bodyPr anchor="t">
            <a:normAutofit/>
          </a:bodyPr>
          <a:lstStyle/>
          <a:p>
            <a:r>
              <a:rPr lang="en-US"/>
              <a:t>Ten Stages of Genocide</a:t>
            </a:r>
            <a:br>
              <a:rPr lang="en-US"/>
            </a:br>
            <a:r>
              <a:rPr lang="en-US"/>
              <a:t>by</a:t>
            </a:r>
            <a:br>
              <a:rPr lang="en-US"/>
            </a:br>
            <a:r>
              <a:rPr lang="en-US"/>
              <a:t>Prof. Gregory Stanton</a:t>
            </a:r>
          </a:p>
        </p:txBody>
      </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25039" y="1277111"/>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sp>
        <p:nvSpPr>
          <p:cNvPr id="3" name="Content Placeholder 2">
            <a:extLst>
              <a:ext uri="{FF2B5EF4-FFF2-40B4-BE49-F238E27FC236}">
                <a16:creationId xmlns:a16="http://schemas.microsoft.com/office/drawing/2014/main" id="{1BEB3FE7-2934-1872-F5C3-6F1D458104B0}"/>
              </a:ext>
            </a:extLst>
          </p:cNvPr>
          <p:cNvSpPr>
            <a:spLocks noGrp="1"/>
          </p:cNvSpPr>
          <p:nvPr>
            <p:ph idx="1"/>
          </p:nvPr>
        </p:nvSpPr>
        <p:spPr>
          <a:xfrm>
            <a:off x="5726067" y="984293"/>
            <a:ext cx="7212471" cy="5519985"/>
          </a:xfrm>
          <a:solidFill>
            <a:schemeClr val="accent5">
              <a:lumMod val="20000"/>
              <a:lumOff val="80000"/>
            </a:schemeClr>
          </a:solidFill>
        </p:spPr>
        <p:txBody>
          <a:bodyPr anchor="t">
            <a:normAutofit fontScale="92500"/>
          </a:bodyPr>
          <a:lstStyle/>
          <a:p>
            <a:pPr marL="0" indent="0">
              <a:lnSpc>
                <a:spcPct val="100000"/>
              </a:lnSpc>
              <a:buNone/>
            </a:pPr>
            <a:r>
              <a:rPr lang="en-US" sz="3150" b="1"/>
              <a:t>6. Polarization</a:t>
            </a:r>
            <a:r>
              <a:rPr lang="en-US"/>
              <a:t>: The polarization takes place through agent provocateurs, politicians in power, media and specially recruited writers.</a:t>
            </a:r>
          </a:p>
          <a:p>
            <a:pPr marL="0" indent="0">
              <a:lnSpc>
                <a:spcPct val="100000"/>
              </a:lnSpc>
              <a:buNone/>
            </a:pPr>
            <a:r>
              <a:rPr lang="en-US" sz="3150" b="1"/>
              <a:t>7. Preparation</a:t>
            </a:r>
            <a:r>
              <a:rPr lang="en-US"/>
              <a:t>: A policy is designed to legalize  killing, torturing, raping and looting by the mainstream society.</a:t>
            </a:r>
          </a:p>
          <a:p>
            <a:pPr marL="0" indent="0">
              <a:lnSpc>
                <a:spcPct val="100000"/>
              </a:lnSpc>
              <a:buNone/>
            </a:pPr>
            <a:r>
              <a:rPr lang="en-US" sz="3150" b="1"/>
              <a:t>8. Prosecution</a:t>
            </a:r>
            <a:r>
              <a:rPr lang="en-US"/>
              <a:t>: A death list is drawn of the dehumanized ethnic, racial or religious group</a:t>
            </a:r>
          </a:p>
          <a:p>
            <a:pPr marL="0" indent="0">
              <a:lnSpc>
                <a:spcPct val="100000"/>
              </a:lnSpc>
              <a:buNone/>
            </a:pPr>
            <a:r>
              <a:rPr lang="en-US" sz="3150" b="1"/>
              <a:t>9. Extermination</a:t>
            </a:r>
            <a:r>
              <a:rPr lang="en-US"/>
              <a:t>: It creates circumstances for the  targeted group to assemble in a large number massacre them with the maximum traumatic effect to the survivors.</a:t>
            </a:r>
          </a:p>
          <a:p>
            <a:pPr marL="0" indent="0">
              <a:lnSpc>
                <a:spcPct val="100000"/>
              </a:lnSpc>
              <a:buNone/>
            </a:pPr>
            <a:r>
              <a:rPr lang="en-US" sz="3150" b="1"/>
              <a:t>10. Denial</a:t>
            </a:r>
            <a:r>
              <a:rPr lang="en-US"/>
              <a:t>: The process of extermination and denial go hand in hand. </a:t>
            </a:r>
          </a:p>
        </p:txBody>
      </p:sp>
    </p:spTree>
    <p:extLst>
      <p:ext uri="{BB962C8B-B14F-4D97-AF65-F5344CB8AC3E}">
        <p14:creationId val="2624949818"/>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EF80F777-90D6-20E8-1C83-1EC6A324F365}"/>
              </a:ext>
            </a:extLst>
          </p:cNvPr>
          <p:cNvSpPr>
            <a:spLocks noGrp="1"/>
          </p:cNvSpPr>
          <p:nvPr>
            <p:ph type="title"/>
          </p:nvPr>
        </p:nvSpPr>
        <p:spPr>
          <a:solidFill>
            <a:schemeClr val="accent3">
              <a:lumMod val="40000"/>
              <a:lumOff val="60000"/>
            </a:schemeClr>
          </a:solidFill>
        </p:spPr>
        <p:txBody>
          <a:bodyPr>
            <a:normAutofit fontScale="90000"/>
          </a:bodyPr>
          <a:lstStyle/>
          <a:p>
            <a:r>
              <a:rPr lang="en-US"/>
              <a:t>A Joint Operation at Rahira Kup</a:t>
            </a:r>
            <a:br>
              <a:rPr lang="en-US"/>
            </a:br>
            <a:r>
              <a:rPr lang="en-US"/>
              <a:t>Persecution to Extermination on Feb.5, 1762</a:t>
            </a:r>
          </a:p>
        </p:txBody>
      </p:sp>
      <p:sp>
        <p:nvSpPr>
          <p:cNvPr id="3" name="Content Placeholder 2">
            <a:extLst>
              <a:ext uri="{FF2B5EF4-FFF2-40B4-BE49-F238E27FC236}">
                <a16:creationId xmlns:a16="http://schemas.microsoft.com/office/drawing/2014/main" id="{D30A33B0-A147-686B-BB9D-FD83A5AEBF72}"/>
              </a:ext>
            </a:extLst>
          </p:cNvPr>
          <p:cNvSpPr>
            <a:spLocks noGrp="1"/>
          </p:cNvSpPr>
          <p:nvPr>
            <p:ph idx="1"/>
          </p:nvPr>
        </p:nvSpPr>
        <p:spPr>
          <a:xfrm>
            <a:off x="190501" y="2340130"/>
            <a:ext cx="12202590" cy="4517869"/>
          </a:xfrm>
          <a:solidFill>
            <a:schemeClr val="accent6">
              <a:lumMod val="20000"/>
              <a:lumOff val="80000"/>
            </a:schemeClr>
          </a:solidFill>
        </p:spPr>
        <p:txBody>
          <a:bodyPr>
            <a:normAutofit fontScale="92500"/>
          </a:bodyPr>
          <a:lstStyle/>
          <a:p>
            <a:r>
              <a:rPr lang="en-US" sz="3200"/>
              <a:t>A joint operation led by Ahmad Shah Abdali with the cooperation of governors of Malerkotla, Sirhind, and betrayal of Baba Ala Singh. Later Abdali took him in his custody to save him from the wrath of the Sikh Confederacies.</a:t>
            </a:r>
          </a:p>
          <a:p>
            <a:r>
              <a:rPr lang="en-US" sz="3200"/>
              <a:t>The strategy worked good for him as Sikhs Chiefs were convinced that he could not help them in trouble because of his own troubles. </a:t>
            </a:r>
          </a:p>
          <a:p>
            <a:r>
              <a:rPr lang="en-US" sz="3200"/>
              <a:t>30000, 35,000 Sikhs were executed. Besides this, several thousands were killed by vigilantes in different parts of Punjab</a:t>
            </a:r>
            <a:r>
              <a:rPr lang="en-US"/>
              <a:t>. </a:t>
            </a:r>
          </a:p>
        </p:txBody>
      </p:sp>
    </p:spTree>
    <p:extLst>
      <p:ext uri="{BB962C8B-B14F-4D97-AF65-F5344CB8AC3E}">
        <p14:creationId val="264795500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7223A66-19AF-E13F-A75F-2AE534B4F63B}"/>
              </a:ext>
            </a:extLst>
          </p:cNvPr>
          <p:cNvSpPr>
            <a:spLocks noGrp="1"/>
          </p:cNvSpPr>
          <p:nvPr>
            <p:ph type="title"/>
          </p:nvPr>
        </p:nvSpPr>
        <p:spPr>
          <a:xfrm>
            <a:off x="571501" y="400314"/>
            <a:ext cx="12094312" cy="1939817"/>
          </a:xfrm>
          <a:solidFill>
            <a:schemeClr val="accent4"/>
          </a:solidFill>
        </p:spPr>
        <p:txBody>
          <a:bodyPr>
            <a:noAutofit/>
          </a:bodyPr>
          <a:lstStyle/>
          <a:p>
            <a:r>
              <a:rPr lang="en-US" sz="4000"/>
              <a:t>The Sikhs Restore Civil Rule </a:t>
            </a:r>
            <a:br>
              <a:rPr lang="en-US" sz="4000"/>
            </a:br>
            <a:r>
              <a:rPr lang="en-US" sz="4000"/>
              <a:t>and Build Mutual Trust Among Muslims and Hindus: How?</a:t>
            </a:r>
          </a:p>
        </p:txBody>
      </p:sp>
      <p:sp>
        <p:nvSpPr>
          <p:cNvPr id="3" name="Content Placeholder 2">
            <a:extLst>
              <a:ext uri="{FF2B5EF4-FFF2-40B4-BE49-F238E27FC236}">
                <a16:creationId xmlns:a16="http://schemas.microsoft.com/office/drawing/2014/main" id="{DA34A806-C04A-B51A-79B8-D42EDC9C22DC}"/>
              </a:ext>
            </a:extLst>
          </p:cNvPr>
          <p:cNvSpPr>
            <a:spLocks noGrp="1"/>
          </p:cNvSpPr>
          <p:nvPr>
            <p:ph idx="1"/>
          </p:nvPr>
        </p:nvSpPr>
        <p:spPr>
          <a:xfrm>
            <a:off x="571501" y="2340130"/>
            <a:ext cx="12706349" cy="4517869"/>
          </a:xfrm>
          <a:solidFill>
            <a:schemeClr val="accent6">
              <a:lumMod val="20000"/>
              <a:lumOff val="80000"/>
            </a:schemeClr>
          </a:solidFill>
        </p:spPr>
        <p:txBody>
          <a:bodyPr>
            <a:normAutofit fontScale="85000" lnSpcReduction="10000"/>
          </a:bodyPr>
          <a:lstStyle/>
          <a:p>
            <a:r>
              <a:rPr lang="en-US" sz="3200"/>
              <a:t>Some Brahmins Came to Amritsar Sarbat Khalsa  to complain that Afghan Commander of Kasur had Abducted and Converted his Wife to Islam and Vandalized the Entire Neighborhood</a:t>
            </a:r>
          </a:p>
          <a:p>
            <a:r>
              <a:rPr lang="en-US" sz="3200"/>
              <a:t>General Body of Sikh Chief Passed a Resolution on April 10,1763 to  Punish Usman Khan . Hari Singh of Bhangi Missal Launched an attack on Kasur. Usman Khan was killed, and Brahmin’s wife was freed and honorably restored to her family. </a:t>
            </a:r>
          </a:p>
          <a:p>
            <a:r>
              <a:rPr lang="en-US" sz="3200"/>
              <a:t>Ahmad Shah Abali’s General Jahan Khan was sent to punish Sikh in Jalandhar Doab. He Ran Away leaving his family behind. Sikhs took custody of his wife and other family members and honorably sent them to their Safety. </a:t>
            </a:r>
          </a:p>
          <a:p>
            <a:endParaRPr lang="en-US"/>
          </a:p>
        </p:txBody>
      </p:sp>
    </p:spTree>
    <p:extLst>
      <p:ext uri="{BB962C8B-B14F-4D97-AF65-F5344CB8AC3E}">
        <p14:creationId val="3028536665"/>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12A3CD3-B03F-BCE5-FCD7-B6E57C89B8BC}"/>
              </a:ext>
            </a:extLst>
          </p:cNvPr>
          <p:cNvSpPr>
            <a:spLocks noGrp="1"/>
          </p:cNvSpPr>
          <p:nvPr>
            <p:ph type="title"/>
          </p:nvPr>
        </p:nvSpPr>
        <p:spPr>
          <a:solidFill>
            <a:schemeClr val="accent2"/>
          </a:solidFill>
        </p:spPr>
        <p:txBody>
          <a:bodyPr>
            <a:normAutofit/>
          </a:bodyPr>
          <a:lstStyle/>
          <a:p>
            <a:r>
              <a:rPr lang="en-US"/>
              <a:t>Sikhs Controlled Punjab over 80 years</a:t>
            </a:r>
          </a:p>
        </p:txBody>
      </p:sp>
      <p:sp>
        <p:nvSpPr>
          <p:cNvPr id="3" name="Content Placeholder 2">
            <a:extLst>
              <a:ext uri="{FF2B5EF4-FFF2-40B4-BE49-F238E27FC236}">
                <a16:creationId xmlns:a16="http://schemas.microsoft.com/office/drawing/2014/main" id="{019AB6CD-88B4-BE17-A29F-10CA473A4004}"/>
              </a:ext>
            </a:extLst>
          </p:cNvPr>
          <p:cNvSpPr>
            <a:spLocks noGrp="1"/>
          </p:cNvSpPr>
          <p:nvPr>
            <p:ph idx="1"/>
          </p:nvPr>
        </p:nvSpPr>
        <p:spPr>
          <a:xfrm>
            <a:off x="0" y="725954"/>
            <a:ext cx="13582648" cy="6627346"/>
          </a:xfrm>
          <a:solidFill>
            <a:schemeClr val="accent1">
              <a:lumMod val="40000"/>
              <a:lumOff val="60000"/>
            </a:schemeClr>
          </a:solidFill>
        </p:spPr>
        <p:txBody>
          <a:bodyPr>
            <a:noAutofit/>
          </a:bodyPr>
          <a:lstStyle/>
          <a:p>
            <a:r>
              <a:rPr lang="en-US" sz="3200"/>
              <a:t>But---</a:t>
            </a:r>
          </a:p>
          <a:p>
            <a:r>
              <a:rPr lang="en-US" sz="3200"/>
              <a:t>Sikhs remained throughout a Tiny minority</a:t>
            </a:r>
          </a:p>
          <a:p>
            <a:r>
              <a:rPr lang="en-US" sz="3200"/>
              <a:t>They didn’t target civilians Hindus and Muslims for revenge</a:t>
            </a:r>
          </a:p>
          <a:p>
            <a:r>
              <a:rPr lang="en-US" sz="3200"/>
              <a:t>They didn’t convert people to their Faith as Sikhi is opposed to the  Forcible Conversion.</a:t>
            </a:r>
          </a:p>
          <a:p>
            <a:r>
              <a:rPr lang="en-US" sz="3200"/>
              <a:t>Punjab’s Demographic remained about 65% Muslims, 25% Hindus, Sikhs 6-7%, 3% others</a:t>
            </a:r>
          </a:p>
          <a:p>
            <a:r>
              <a:rPr lang="en-US" sz="3200">
                <a:solidFill>
                  <a:schemeClr val="accent6">
                    <a:lumMod val="75000"/>
                  </a:schemeClr>
                </a:solidFill>
              </a:rPr>
              <a:t>Punjab Fell to the British in 1849, Shared Nationalism that thrived under pluralistic Sikh rule cracked leading to the Jallianwala Bagh Massacre 1919,  1 million deaths in 1947  and the horrors of 1984 Genocide</a:t>
            </a:r>
          </a:p>
        </p:txBody>
      </p:sp>
      <p:sp>
        <p:nvSpPr>
          <p:cNvPr id="4" name="Rectangle 3">
            <a:extLst>
              <a:ext uri="{FF2B5EF4-FFF2-40B4-BE49-F238E27FC236}">
                <a16:creationId xmlns:a16="http://schemas.microsoft.com/office/drawing/2014/main" id="{7FAD3739-4E3E-19DE-1DDF-405B6814E5F1}"/>
              </a:ext>
            </a:extLst>
          </p:cNvPr>
          <p:cNvSpPr/>
          <p:nvPr/>
        </p:nvSpPr>
        <p:spPr>
          <a:xfrm>
            <a:off x="777465" y="-197376"/>
            <a:ext cx="11663770"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a:ln w="0"/>
                <a:solidFill>
                  <a:schemeClr val="accent1"/>
                </a:solidFill>
                <a:effectLst>
                  <a:outerShdw blurRad="38100" dist="25400" dir="5400000" algn="ctr" rotWithShape="0">
                    <a:srgbClr val="6E747A">
                      <a:alpha val="43000"/>
                    </a:srgbClr>
                  </a:outerShdw>
                </a:effectLst>
              </a:rPr>
              <a:t>Sikhs Controlled Punjab for 80 years</a:t>
            </a:r>
          </a:p>
        </p:txBody>
      </p:sp>
    </p:spTree>
    <p:extLst>
      <p:ext uri="{BB962C8B-B14F-4D97-AF65-F5344CB8AC3E}">
        <p14:creationId val="3900888926"/>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42A9FB2-AFA2-E764-4DAE-6672E9950A1E}"/>
              </a:ext>
            </a:extLst>
          </p:cNvPr>
          <p:cNvSpPr>
            <a:spLocks noGrp="1"/>
          </p:cNvSpPr>
          <p:nvPr>
            <p:ph type="ctrTitle"/>
          </p:nvPr>
        </p:nvSpPr>
        <p:spPr/>
        <p:txBody>
          <a:bodyPr/>
          <a:lstStyle/>
          <a:p>
            <a:r>
              <a:rPr lang="en-US"/>
              <a:t>Rebuttal to Sukhi Chahal</a:t>
            </a:r>
          </a:p>
        </p:txBody>
      </p:sp>
      <p:sp>
        <p:nvSpPr>
          <p:cNvPr id="3" name="Subtitle 2">
            <a:extLst>
              <a:ext uri="{FF2B5EF4-FFF2-40B4-BE49-F238E27FC236}">
                <a16:creationId xmlns:a16="http://schemas.microsoft.com/office/drawing/2014/main" id="{1706F742-D376-1241-F528-E56BE349C4C9}"/>
              </a:ext>
            </a:extLst>
          </p:cNvPr>
          <p:cNvSpPr>
            <a:spLocks noGrp="1"/>
          </p:cNvSpPr>
          <p:nvPr>
            <p:ph type="subTitle" idx="1"/>
          </p:nvPr>
        </p:nvSpPr>
        <p:spPr/>
        <p:txBody>
          <a:bodyPr/>
          <a:lstStyle/>
          <a:p>
            <a:pPr algn="r"/>
            <a:r>
              <a:rPr lang="en-US"/>
              <a:t>By: Gurinder Singh Grewal</a:t>
            </a:r>
          </a:p>
        </p:txBody>
      </p:sp>
    </p:spTree>
    <p:extLst>
      <p:ext uri="{BB962C8B-B14F-4D97-AF65-F5344CB8AC3E}">
        <p14:creationId val="408008477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22B736CC-B8F8-7571-D53F-934C8688CE24}"/>
              </a:ext>
            </a:extLst>
          </p:cNvPr>
          <p:cNvSpPr>
            <a:spLocks noGrp="1"/>
          </p:cNvSpPr>
          <p:nvPr>
            <p:ph idx="4294967295"/>
          </p:nvPr>
        </p:nvSpPr>
        <p:spPr>
          <a:xfrm>
            <a:off x="289560" y="208281"/>
            <a:ext cx="11612880" cy="6649719"/>
          </a:xfrm>
        </p:spPr>
        <p:txBody>
          <a:bodyPr>
            <a:normAutofit/>
          </a:bodyPr>
          <a:lstStyle/>
          <a:p>
            <a:r>
              <a:rPr lang="en-US"/>
              <a:t>Mr. Chahal says BJP/RSS has all the power. The Sikh’s should cooperate or join RSS to get the benefits. </a:t>
            </a:r>
          </a:p>
          <a:p>
            <a:r>
              <a:rPr lang="en-US" u="sng"/>
              <a:t>Response:</a:t>
            </a:r>
            <a:r>
              <a:rPr lang="en-US"/>
              <a:t> Mr. Chahal is totally ignorant of Sikh principals and Sikh correctors. Two younger sons (Sahibzada) of Guru Gobind Singh. Fateh Singh (7 years old) and Jorawar Singh (9 years old) gave their lives but did not accept all the offers of Sirhand ruler. These RSS Sikh’s are celebrating Bal Diwas but do not understand the meaning of their sacrifice.</a:t>
            </a:r>
          </a:p>
          <a:p>
            <a:endParaRPr lang="en-US"/>
          </a:p>
          <a:p>
            <a:endParaRPr lang="en-US"/>
          </a:p>
          <a:p>
            <a:endParaRPr lang="en-US"/>
          </a:p>
          <a:p>
            <a:endParaRPr lang="en-US"/>
          </a:p>
          <a:p>
            <a:endParaRPr lang="en-US"/>
          </a:p>
          <a:p>
            <a:pPr marL="0" indent="0">
              <a:buNone/>
            </a:pPr>
            <a:r>
              <a:rPr lang="en-US"/>
              <a:t>                                                                                                                      </a:t>
            </a:r>
          </a:p>
          <a:p>
            <a:pPr marL="0" indent="0">
              <a:buNone/>
            </a:pPr>
            <a:r>
              <a:rPr lang="en-US"/>
              <a:t>							Bhai Gurdas</a:t>
            </a:r>
            <a:endParaRPr lang="en-US"/>
          </a:p>
        </p:txBody>
      </p:sp>
      <p:pic>
        <p:nvPicPr>
          <p:cNvPr id="1028" name="Picture 4" descr="Image preview">
            <a:extLst>
              <a:ext uri="{FF2B5EF4-FFF2-40B4-BE49-F238E27FC236}">
                <a16:creationId xmlns:a16="http://schemas.microsoft.com/office/drawing/2014/main" id="{0775B91C-4F8D-CC4D-F348-6FED47184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2" t="-224" r="2623" b="-3857"/>
          <a:stretch>
            <a:fillRect/>
          </a:stretch>
        </p:blipFill>
        <p:spPr bwMode="auto">
          <a:xfrm>
            <a:off x="1798320" y="3098800"/>
            <a:ext cx="7792720" cy="32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891443199"/>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86E873C-36AC-5108-ABB1-5FBF5E95C1E1}"/>
              </a:ext>
            </a:extLst>
          </p:cNvPr>
          <p:cNvSpPr>
            <a:spLocks noGrp="1"/>
          </p:cNvSpPr>
          <p:nvPr>
            <p:ph type="title"/>
          </p:nvPr>
        </p:nvSpPr>
        <p:spPr/>
        <p:txBody>
          <a:bodyPr/>
          <a:lstStyle/>
          <a:p>
            <a:r>
              <a:rPr lang="en-US"/>
              <a:t> </a:t>
            </a:r>
          </a:p>
        </p:txBody>
      </p:sp>
      <p:sp>
        <p:nvSpPr>
          <p:cNvPr id="3" name="Content Placeholder 2">
            <a:extLst>
              <a:ext uri="{FF2B5EF4-FFF2-40B4-BE49-F238E27FC236}">
                <a16:creationId xmlns:a16="http://schemas.microsoft.com/office/drawing/2014/main" id="{C3D0A709-D606-BF91-E94C-7539AB639DE7}"/>
              </a:ext>
            </a:extLst>
          </p:cNvPr>
          <p:cNvSpPr>
            <a:spLocks noGrp="1"/>
          </p:cNvSpPr>
          <p:nvPr>
            <p:ph idx="1"/>
          </p:nvPr>
        </p:nvSpPr>
        <p:spPr/>
        <p:txBody>
          <a:bodyPr/>
          <a:lstStyle/>
          <a:p>
            <a:r>
              <a:rPr lang="en-US"/>
              <a:t>Mr. Chahal brags that he stays in CM Yogi’s house as a guest and has access to Home Minister and Prime Minister of India. </a:t>
            </a:r>
          </a:p>
          <a:p>
            <a:r>
              <a:rPr lang="en-US" u="sng"/>
              <a:t>Response:</a:t>
            </a:r>
            <a:r>
              <a:rPr lang="en-US"/>
              <a:t> Mr. Chahal does not know Sikh history. Guru Nanak while traveling preferred to stay in the house of Bhai Lalo (a poor carpenter) and refused to eat at the house of Malak Bhago (a wealthy merchant of his time). </a:t>
            </a:r>
            <a:endParaRPr lang="en-US" u="sng"/>
          </a:p>
        </p:txBody>
      </p:sp>
    </p:spTree>
    <p:extLst>
      <p:ext uri="{BB962C8B-B14F-4D97-AF65-F5344CB8AC3E}">
        <p14:creationId val="2435503928"/>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63AA4282-F6E0-A540-98AC-71B69870B100}"/>
              </a:ext>
            </a:extLst>
          </p:cNvPr>
          <p:cNvSpPr>
            <a:spLocks noGrp="1"/>
          </p:cNvSpPr>
          <p:nvPr>
            <p:ph type="title"/>
          </p:nvPr>
        </p:nvSpPr>
        <p:spPr>
          <a:xfrm>
            <a:off x="836612" y="457200"/>
            <a:ext cx="3935413" cy="5080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BF592790-F4F2-7F08-5FEF-91454F3C51FF}"/>
              </a:ext>
            </a:extLst>
          </p:cNvPr>
          <p:cNvSpPr>
            <a:spLocks noGrp="1"/>
          </p:cNvSpPr>
          <p:nvPr>
            <p:ph type="body" sz="half" idx="2"/>
          </p:nvPr>
        </p:nvSpPr>
        <p:spPr>
          <a:xfrm>
            <a:off x="365125" y="640080"/>
            <a:ext cx="6086475" cy="5608320"/>
          </a:xfrm>
        </p:spPr>
        <p:txBody>
          <a:bodyPr>
            <a:normAutofit/>
          </a:bodyPr>
          <a:lstStyle/>
          <a:p>
            <a:endParaRPr lang="en-US" sz="2800"/>
          </a:p>
          <a:p>
            <a:r>
              <a:rPr lang="en-US" sz="2800"/>
              <a:t>Mr. Chahal is asking the Sikh community to support Mr. Modi to get his help.</a:t>
            </a:r>
          </a:p>
          <a:p>
            <a:endParaRPr lang="en-US" sz="2800"/>
          </a:p>
          <a:p>
            <a:r>
              <a:rPr lang="en-US" sz="2800" u="sng"/>
              <a:t>Response:</a:t>
            </a:r>
            <a:r>
              <a:rPr lang="en-US" sz="2800"/>
              <a:t> Mr. Chahal needs to remember that during Indra Gandhi’s emergency, Mr. Modi survived by disguising himself as a Sikh and taking shelter in Gurdwaras. </a:t>
            </a:r>
            <a:endParaRPr lang="en-US" sz="2800" u="sng"/>
          </a:p>
        </p:txBody>
      </p:sp>
      <p:pic>
        <p:nvPicPr>
          <p:cNvPr id="2054" name="Picture 6">
            <a:extLst>
              <a:ext uri="{FF2B5EF4-FFF2-40B4-BE49-F238E27FC236}">
                <a16:creationId xmlns:a16="http://schemas.microsoft.com/office/drawing/2014/main" id="{FCB73B8F-EC2A-F6E2-BCE7-67BD18A1580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585" b="4585"/>
          <a:stretch>
            <a:fillRect/>
          </a:stretch>
        </p:blipFill>
        <p:spPr bwMode="auto">
          <a:xfrm>
            <a:off x="6715125" y="284163"/>
            <a:ext cx="5111750" cy="626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219703973"/>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D4B8C75-032F-092D-720D-DE388FC128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03C552-AC50-8235-D6C7-EAF78E86FD54}"/>
              </a:ext>
            </a:extLst>
          </p:cNvPr>
          <p:cNvSpPr>
            <a:spLocks noGrp="1"/>
          </p:cNvSpPr>
          <p:nvPr>
            <p:ph idx="1"/>
          </p:nvPr>
        </p:nvSpPr>
        <p:spPr/>
        <p:txBody>
          <a:bodyPr/>
          <a:lstStyle/>
          <a:p>
            <a:r>
              <a:rPr lang="en-US"/>
              <a:t>Mr. Chahal brags that RSS is good for the Sikh community. </a:t>
            </a:r>
          </a:p>
          <a:p>
            <a:r>
              <a:rPr lang="en-US" u="sng"/>
              <a:t>Response:</a:t>
            </a:r>
            <a:r>
              <a:rPr lang="en-US"/>
              <a:t> Let us review RSS’s contributions</a:t>
            </a:r>
          </a:p>
          <a:p>
            <a:pPr marL="914400" lvl="1" indent="-457200">
              <a:buAutoNum type="arabicParenR"/>
            </a:pPr>
            <a:r>
              <a:rPr lang="en-US"/>
              <a:t>1953 Mr. Mukerji, the first president of BJP accompanied by Mr. Bajpai went to Kashmir to protest against the special privileges given to Kashmir; however, at the Kashmir border he left Bajpai in Punjab to appose Sikh majority state/Punjabi Suba. B.D. Pande, the governor of Punjab, in his book has confirmed the poisiones role of RSS sponsored Jullundar newspapers. </a:t>
            </a:r>
          </a:p>
          <a:p>
            <a:pPr marL="914400" lvl="1" indent="-457200">
              <a:buAutoNum type="arabicParenR"/>
            </a:pPr>
            <a:r>
              <a:rPr lang="en-US"/>
              <a:t>Sikh’s were demanding to remove the cigarette and liquid shops in the vicinity of Golden Temple. BJP/RSS paraded with 10,000 followers around the Golden Temple with cigarettes/Bidis in their hands chanting “cigarette Bidis Peenge, Shan se jeenge”.</a:t>
            </a:r>
          </a:p>
        </p:txBody>
      </p:sp>
    </p:spTree>
    <p:extLst>
      <p:ext uri="{BB962C8B-B14F-4D97-AF65-F5344CB8AC3E}">
        <p14:creationId val="4122496484"/>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C5934B1-3C73-E1A5-F3EB-FB0B155E5F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41F944-DF30-EA42-934F-99BA23447F12}"/>
              </a:ext>
            </a:extLst>
          </p:cNvPr>
          <p:cNvSpPr>
            <a:spLocks noGrp="1"/>
          </p:cNvSpPr>
          <p:nvPr>
            <p:ph idx="1"/>
          </p:nvPr>
        </p:nvSpPr>
        <p:spPr/>
        <p:txBody>
          <a:bodyPr>
            <a:normAutofit fontScale="92500" lnSpcReduction="10000"/>
          </a:bodyPr>
          <a:lstStyle/>
          <a:p>
            <a:r>
              <a:rPr lang="en-US" err="1"/>
              <a:t>Harbans Lal Khana on February 14, 1984 destroyed a model of Golden Temple publicly near railroad station, Amritsar. This shows BJP contempt for Golden Temple.</a:t>
            </a:r>
          </a:p>
          <a:p>
            <a:r>
              <a:rPr lang="en-US"/>
              <a:t>Prior to Blue Star in 1984, Mr. Lal Krishan Advani led a demonstration demanding that Indra Gandhi should send an army to invade Golden Temple. A picture showing this is in his book titled </a:t>
            </a:r>
            <a:r>
              <a:rPr lang="en-US" i="1" u="sng"/>
              <a:t>My Life My Country.</a:t>
            </a:r>
          </a:p>
          <a:p>
            <a:r>
              <a:rPr lang="en-US"/>
              <a:t>After Blue Star BJP/RSS workers distributed sweets in the streets. </a:t>
            </a:r>
          </a:p>
          <a:p>
            <a:r>
              <a:rPr lang="en-US"/>
              <a:t>Nana Ji Dhesh Mukh (RSS leader) wrote an article “Moment of Soul Searching”. In this article not only did he praise Indra Gandhi for Operation Blue Star, but he also blamed the Sikh leadership for daily Sikh Carnage/ Genocide.</a:t>
            </a:r>
          </a:p>
        </p:txBody>
      </p:sp>
    </p:spTree>
    <p:extLst>
      <p:ext uri="{BB962C8B-B14F-4D97-AF65-F5344CB8AC3E}">
        <p14:creationId val="3578167851"/>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BF59456-6136-8B63-1B8B-F90C36DB2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E2EE00-82F6-C6BC-01EB-E056C6B895E4}"/>
              </a:ext>
            </a:extLst>
          </p:cNvPr>
          <p:cNvSpPr>
            <a:spLocks noGrp="1"/>
          </p:cNvSpPr>
          <p:nvPr>
            <p:ph idx="1"/>
          </p:nvPr>
        </p:nvSpPr>
        <p:spPr/>
        <p:txBody>
          <a:bodyPr>
            <a:normAutofit fontScale="85000" lnSpcReduction="10000"/>
          </a:bodyPr>
          <a:lstStyle/>
          <a:p>
            <a:r>
              <a:rPr lang="en-US"/>
              <a:t>In 1991 during BJP rule, 10 Sikh’s in Pilibhit were killed; however, no action was taken by the Government.</a:t>
            </a:r>
          </a:p>
          <a:p>
            <a:r>
              <a:rPr lang="en-US"/>
              <a:t>Modi as a Chief Minister, passed a law in Gujrat taking back the land from the Sikh people in Kach area; however, lost in the high court. After that, BJP workers started harassing the Sikhs’.</a:t>
            </a:r>
          </a:p>
          <a:p>
            <a:r>
              <a:rPr lang="en-US"/>
              <a:t>During Modi’s rule, Sikhs’ who were settled in Assam, were being uprooted.  </a:t>
            </a:r>
          </a:p>
          <a:p>
            <a:r>
              <a:rPr lang="en-US"/>
              <a:t>During farmers agitation, a Minister’s (Mishra) son ran over the Sikh people in his Jeep and killed several. He was then released without any punishment.</a:t>
            </a:r>
          </a:p>
          <a:p>
            <a:r>
              <a:rPr lang="en-US"/>
              <a:t>Mr. Modi has been bragging that we will kill (Guskek Marange). He is personally responsible for the killing of Sikh leaders in Lahore, London and Surrey Canada and for authorizing the assassination of Gurpatwant Singh Pannu. </a:t>
            </a:r>
          </a:p>
          <a:p>
            <a:endParaRPr lang="en-US"/>
          </a:p>
        </p:txBody>
      </p:sp>
    </p:spTree>
    <p:extLst>
      <p:ext uri="{BB962C8B-B14F-4D97-AF65-F5344CB8AC3E}">
        <p14:creationId val="146742350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EF4DFC3-EC08-9098-38DB-0555817389C5}"/>
              </a:ext>
            </a:extLst>
          </p:cNvPr>
          <p:cNvSpPr>
            <a:spLocks noGrp="1"/>
          </p:cNvSpPr>
          <p:nvPr>
            <p:ph type="title"/>
          </p:nvPr>
        </p:nvSpPr>
        <p:spPr>
          <a:solidFill>
            <a:schemeClr val="accent6">
              <a:lumMod val="20000"/>
              <a:lumOff val="80000"/>
            </a:schemeClr>
          </a:solidFill>
          <a:ln>
            <a:solidFill>
              <a:schemeClr val="accent6">
                <a:lumMod val="20000"/>
                <a:lumOff val="80000"/>
              </a:schemeClr>
            </a:solidFill>
          </a:ln>
        </p:spPr>
        <p:txBody>
          <a:bodyPr/>
          <a:lstStyle/>
          <a:p>
            <a:r>
              <a:rPr lang="en-US" b="1" err="1">
                <a:solidFill>
                  <a:srgbClr val="FF0000"/>
                </a:solidFill>
              </a:rPr>
              <a:t>Ghallughara  or Genocide ?</a:t>
            </a:r>
          </a:p>
        </p:txBody>
      </p:sp>
      <p:sp>
        <p:nvSpPr>
          <p:cNvPr id="3" name="Content Placeholder 2">
            <a:extLst>
              <a:ext uri="{FF2B5EF4-FFF2-40B4-BE49-F238E27FC236}">
                <a16:creationId xmlns:a16="http://schemas.microsoft.com/office/drawing/2014/main" id="{76D91D48-31AB-FFCA-B68A-E76B6EAE620C}"/>
              </a:ext>
            </a:extLst>
          </p:cNvPr>
          <p:cNvSpPr>
            <a:spLocks noGrp="1"/>
          </p:cNvSpPr>
          <p:nvPr>
            <p:ph idx="1"/>
          </p:nvPr>
        </p:nvSpPr>
        <p:spPr>
          <a:solidFill>
            <a:schemeClr val="accent3">
              <a:lumMod val="40000"/>
              <a:lumOff val="60000"/>
            </a:schemeClr>
          </a:solidFill>
        </p:spPr>
        <p:txBody>
          <a:bodyPr>
            <a:noAutofit/>
          </a:bodyPr>
          <a:lstStyle/>
          <a:p>
            <a:r>
              <a:rPr lang="en-US" sz="3150" b="1" err="1">
                <a:solidFill>
                  <a:srgbClr val="FF0000"/>
                </a:solidFill>
              </a:rPr>
              <a:t>Ghallughara</a:t>
            </a:r>
            <a:r>
              <a:rPr lang="en-US" sz="3150" b="1"/>
              <a:t> </a:t>
            </a:r>
            <a:r>
              <a:rPr lang="en-US" sz="2700"/>
              <a:t>is a compound two Punjabi words, “Ghall” means total annihilation, and “Ghara” means a high tide of violent force that leaves a trail of death and destruction. In other words, it means deadly visible impact on the people and places it visits. </a:t>
            </a:r>
          </a:p>
          <a:p>
            <a:r>
              <a:rPr lang="en-US" sz="2700"/>
              <a:t>A targeted ethnic, racial or religious group helplessly huddle for Safety and Security and then exterminated with intense violent force. </a:t>
            </a:r>
          </a:p>
          <a:p>
            <a:r>
              <a:rPr lang="en-US" sz="2700" i="1"/>
              <a:t>Ref: </a:t>
            </a:r>
            <a:r>
              <a:rPr lang="en-US" sz="2700" b="1"/>
              <a:t>Bhai Kahan Singh</a:t>
            </a:r>
            <a:r>
              <a:rPr lang="en-US" sz="2700" i="1"/>
              <a:t>, Mahan Kosh</a:t>
            </a:r>
            <a:endParaRPr lang="en-US" sz="2700" i="1"/>
          </a:p>
        </p:txBody>
      </p:sp>
    </p:spTree>
    <p:extLst>
      <p:ext uri="{BB962C8B-B14F-4D97-AF65-F5344CB8AC3E}">
        <p14:creationId val="1256555313"/>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500E687-1260-CE57-426A-8C74A81382A5}"/>
              </a:ext>
            </a:extLst>
          </p:cNvPr>
          <p:cNvSpPr>
            <a:spLocks noGrp="1"/>
          </p:cNvSpPr>
          <p:nvPr>
            <p:ph type="title"/>
          </p:nvPr>
        </p:nvSpPr>
        <p:spPr>
          <a:xfrm>
            <a:off x="1343025" y="393700"/>
            <a:ext cx="10515600" cy="1325563"/>
          </a:xfrm>
        </p:spPr>
        <p:txBody>
          <a:bodyPr/>
          <a:lstStyle/>
          <a:p>
            <a:r>
              <a:rPr lang="en-US" sz="2800">
                <a:latin typeface="Calibri"/>
                <a:cs typeface="Calibri"/>
              </a:rPr>
              <a:t>List of Gurdwaras Demolished by the RSS/BJP</a:t>
            </a:r>
            <a:endParaRPr lang="en-US"/>
          </a:p>
        </p:txBody>
      </p:sp>
      <p:sp>
        <p:nvSpPr>
          <p:cNvPr id="3" name="Content Placeholder 2">
            <a:extLst>
              <a:ext uri="{FF2B5EF4-FFF2-40B4-BE49-F238E27FC236}">
                <a16:creationId xmlns:a16="http://schemas.microsoft.com/office/drawing/2014/main" id="{867C1C2E-1796-5A64-D086-F6D6C13F6E9C}"/>
              </a:ext>
            </a:extLst>
          </p:cNvPr>
          <p:cNvSpPr>
            <a:spLocks noGrp="1"/>
          </p:cNvSpPr>
          <p:nvPr>
            <p:ph idx="1"/>
          </p:nvPr>
        </p:nvSpPr>
        <p:spPr>
          <a:xfrm>
            <a:off x="1343025" y="1520825"/>
            <a:ext cx="10515600" cy="4351338"/>
          </a:xfrm>
        </p:spPr>
        <p:txBody>
          <a:bodyPr vert="horz" lIns="91440" tIns="45720" rIns="91440" bIns="45720" rtlCol="0" anchor="t">
            <a:normAutofit fontScale="85000" lnSpcReduction="20000"/>
          </a:bodyPr>
          <a:lstStyle/>
          <a:p>
            <a:r>
              <a:rPr lang="en-US" err="1">
                <a:cs typeface="Calibri"/>
              </a:rPr>
              <a:t>Mechuka in Arunachal Pradesh </a:t>
            </a:r>
          </a:p>
          <a:p>
            <a:r>
              <a:rPr lang="en-US">
                <a:cs typeface="Calibri"/>
              </a:rPr>
              <a:t>Gyan Godri in Hardwar</a:t>
            </a:r>
          </a:p>
          <a:p>
            <a:r>
              <a:rPr lang="en-US" err="1">
                <a:cs typeface="Calibri"/>
              </a:rPr>
              <a:t>Nanakbari in Hardwar</a:t>
            </a:r>
          </a:p>
          <a:p>
            <a:r>
              <a:rPr lang="en-US">
                <a:cs typeface="Calibri"/>
              </a:rPr>
              <a:t>Gurdwara Nanak Bari near Reetha Sahib in Uttarakhand</a:t>
            </a:r>
          </a:p>
          <a:p>
            <a:r>
              <a:rPr lang="en-US">
                <a:cs typeface="Calibri"/>
              </a:rPr>
              <a:t>Gurdwara Nanak Padao near Reetha Sahib </a:t>
            </a:r>
          </a:p>
          <a:p>
            <a:r>
              <a:rPr lang="en-US">
                <a:cs typeface="Calibri"/>
              </a:rPr>
              <a:t>Gurdwara Almora in Uttarakhand</a:t>
            </a:r>
          </a:p>
          <a:p>
            <a:r>
              <a:rPr lang="en-US">
                <a:cs typeface="Calibri"/>
              </a:rPr>
              <a:t>Gurdwara Paua Sahib</a:t>
            </a:r>
          </a:p>
          <a:p>
            <a:r>
              <a:rPr lang="en-US">
                <a:cs typeface="Calibri"/>
              </a:rPr>
              <a:t>Gwalior related to Guru Gargobind Sahib</a:t>
            </a:r>
          </a:p>
          <a:p>
            <a:r>
              <a:rPr lang="en-US">
                <a:cs typeface="Calibri"/>
              </a:rPr>
              <a:t>Gurdwara Manji Sahib Kalsi Uttarakhand, related to </a:t>
            </a:r>
          </a:p>
          <a:p>
            <a:r>
              <a:rPr lang="en-US">
                <a:cs typeface="Calibri"/>
              </a:rPr>
              <a:t>Guru Gobind Singhji</a:t>
            </a:r>
          </a:p>
          <a:p>
            <a:r>
              <a:rPr lang="en-US">
                <a:cs typeface="Calibri"/>
              </a:rPr>
              <a:t>Gurdwara Smadh Rani Jind Kaur at Ram Kund Nasik, Maharashtra</a:t>
            </a:r>
          </a:p>
        </p:txBody>
      </p:sp>
    </p:spTree>
    <p:extLst>
      <p:ext uri="{BB962C8B-B14F-4D97-AF65-F5344CB8AC3E}">
        <p14:creationId val="413498607"/>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946EB56-7170-E397-076B-AB76C4B136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AFA4D2-4955-07FA-F4D3-292EB780240E}"/>
              </a:ext>
            </a:extLst>
          </p:cNvPr>
          <p:cNvSpPr>
            <a:spLocks noGrp="1"/>
          </p:cNvSpPr>
          <p:nvPr>
            <p:ph idx="1"/>
          </p:nvPr>
        </p:nvSpPr>
        <p:spPr/>
        <p:txBody>
          <a:bodyPr>
            <a:normAutofit lnSpcReduction="10000"/>
          </a:bodyPr>
          <a:lstStyle/>
          <a:p>
            <a:r>
              <a:rPr lang="en-US"/>
              <a:t>Sukhi Chahal (RSS Sikh) is only a low-level agent for the Indian government and their San Francisco consulate. He is using his connections to get Visa for someone or passport renewal etc. beyond that he has no power. </a:t>
            </a:r>
          </a:p>
          <a:p>
            <a:r>
              <a:rPr lang="en-US"/>
              <a:t>If he truly has any power, he should:</a:t>
            </a:r>
          </a:p>
          <a:p>
            <a:pPr lvl="1"/>
            <a:r>
              <a:rPr lang="en-US"/>
              <a:t>Get article 25 reappealed </a:t>
            </a:r>
          </a:p>
          <a:p>
            <a:pPr lvl="1"/>
            <a:r>
              <a:rPr lang="en-US"/>
              <a:t>Get Chandigarh to Punjab </a:t>
            </a:r>
          </a:p>
          <a:p>
            <a:pPr lvl="1"/>
            <a:r>
              <a:rPr lang="en-US"/>
              <a:t>Get Bhakhra Dam back to Punjab</a:t>
            </a:r>
          </a:p>
          <a:p>
            <a:pPr lvl="1"/>
            <a:r>
              <a:rPr lang="en-US"/>
              <a:t>Free Punjab University from the Center</a:t>
            </a:r>
          </a:p>
          <a:p>
            <a:pPr lvl="1"/>
            <a:r>
              <a:rPr lang="en-US"/>
              <a:t>Free Bandi Singhs’ who already have served their sentence</a:t>
            </a:r>
          </a:p>
          <a:p>
            <a:pPr lvl="1"/>
            <a:r>
              <a:rPr lang="en-US"/>
              <a:t>This list can be very long</a:t>
            </a:r>
          </a:p>
        </p:txBody>
      </p:sp>
    </p:spTree>
    <p:extLst>
      <p:ext uri="{BB962C8B-B14F-4D97-AF65-F5344CB8AC3E}">
        <p14:creationId val="3315247182"/>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5081B62-F3A9-69DB-94D0-98172B6239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74CBAE-32DC-3EAD-2465-2205B18ED046}"/>
              </a:ext>
            </a:extLst>
          </p:cNvPr>
          <p:cNvSpPr>
            <a:spLocks noGrp="1"/>
          </p:cNvSpPr>
          <p:nvPr>
            <p:ph idx="1"/>
          </p:nvPr>
        </p:nvSpPr>
        <p:spPr/>
        <p:txBody>
          <a:bodyPr/>
          <a:lstStyle/>
          <a:p>
            <a:r>
              <a:rPr lang="en-US"/>
              <a:t>Truly speaking there is no democracy in Punjab/India</a:t>
            </a:r>
          </a:p>
          <a:p>
            <a:r>
              <a:rPr lang="en-US"/>
              <a:t>Governor of Punjab is not elected by the people of Punjab</a:t>
            </a:r>
          </a:p>
          <a:p>
            <a:r>
              <a:rPr lang="en-US"/>
              <a:t>Prime Minister Modi has not won any election in Punjab</a:t>
            </a:r>
          </a:p>
          <a:p>
            <a:r>
              <a:rPr lang="en-US"/>
              <a:t>President of India has not been directly elected by the people of Punjab</a:t>
            </a:r>
          </a:p>
          <a:p>
            <a:r>
              <a:rPr lang="en-US"/>
              <a:t>Now they have sent an RSS agent disguised as a Sikh to deceive and exploit the Sikh Diaspora</a:t>
            </a:r>
          </a:p>
          <a:p>
            <a:r>
              <a:rPr lang="en-US"/>
              <a:t>We, the Sikh in the USA will not allow this to continue</a:t>
            </a:r>
          </a:p>
        </p:txBody>
      </p:sp>
    </p:spTree>
    <p:extLst>
      <p:ext uri="{BB962C8B-B14F-4D97-AF65-F5344CB8AC3E}">
        <p14:creationId val="319677863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89" name="Rectangle 8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625"/>
            <a:ext cx="13734690"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bg1"/>
              </a:solidFill>
            </a:endParaRPr>
          </a:p>
        </p:txBody>
      </p:sp>
      <p:grpSp>
        <p:nvGrpSpPr>
          <p:cNvPr id="91" name="Group 9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428626"/>
            <a:ext cx="13741681" cy="7715250"/>
            <a:chOff x="-6214" y="-1"/>
            <a:chExt cx="12214827" cy="6858000"/>
          </a:xfrm>
        </p:grpSpPr>
        <p:cxnSp>
          <p:nvCxnSpPr>
            <p:cNvPr id="92" name="Straight Connector 9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41" name="Right Triangle 140">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19660" y="3119564"/>
            <a:ext cx="639325"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sz="2025">
              <a:solidFill>
                <a:schemeClr val="tx1"/>
              </a:solidFill>
            </a:endParaRPr>
          </a:p>
        </p:txBody>
      </p:sp>
      <p:sp>
        <p:nvSpPr>
          <p:cNvPr id="2" name="Title 1">
            <a:extLst>
              <a:ext uri="{FF2B5EF4-FFF2-40B4-BE49-F238E27FC236}">
                <a16:creationId xmlns:a16="http://schemas.microsoft.com/office/drawing/2014/main" id="{88DFB4FB-7AD9-B6FB-BA9F-F5F7820BE25B}"/>
              </a:ext>
            </a:extLst>
          </p:cNvPr>
          <p:cNvSpPr>
            <a:spLocks noGrp="1"/>
          </p:cNvSpPr>
          <p:nvPr>
            <p:ph type="title"/>
          </p:nvPr>
        </p:nvSpPr>
        <p:spPr>
          <a:xfrm>
            <a:off x="790911" y="401517"/>
            <a:ext cx="3857414" cy="6116209"/>
          </a:xfrm>
          <a:solidFill>
            <a:schemeClr val="accent6">
              <a:lumMod val="60000"/>
              <a:lumOff val="40000"/>
            </a:schemeClr>
          </a:solidFill>
        </p:spPr>
        <p:txBody>
          <a:bodyPr anchor="ctr">
            <a:normAutofit/>
          </a:bodyPr>
          <a:lstStyle/>
          <a:p>
            <a:r>
              <a:rPr lang="en-US" b="1"/>
              <a:t>Genocide of 1746, a Brief Outline </a:t>
            </a:r>
          </a:p>
        </p:txBody>
      </p:sp>
      <p:graphicFrame>
        <p:nvGraphicFramePr>
          <p:cNvPr id="5" name="Content Placeholder 2">
            <a:extLst>
              <a:ext uri="{FF2B5EF4-FFF2-40B4-BE49-F238E27FC236}">
                <a16:creationId xmlns:a16="http://schemas.microsoft.com/office/drawing/2014/main" id="{27A56526-86ED-C563-F225-3D240C103EFC}"/>
              </a:ext>
            </a:extLst>
          </p:cNvPr>
          <p:cNvGraphicFramePr>
            <a:graphicFrameLocks noGrp="1"/>
          </p:cNvGraphicFramePr>
          <p:nvPr>
            <p:ph idx="1"/>
            <p:extLst>
              <p:ext uri="{D42A27DB-BD31-4B8C-83A1-F6EECF244321}">
                <p14:modId val="3385621169"/>
              </p:ext>
            </p:extLst>
          </p:nvPr>
        </p:nvGraphicFramePr>
        <p:xfrm>
          <a:off x="5741194" y="-237185"/>
          <a:ext cx="7739457" cy="7325394"/>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val="3657922942"/>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5" name="Rectangle 3"/>
          <p:cNvSpPr>
            <a:spLocks noGrp="1" noChangeArrowheads="1"/>
          </p:cNvSpPr>
          <p:nvPr>
            <p:ph idx="1"/>
          </p:nvPr>
        </p:nvSpPr>
        <p:spPr>
          <a:xfrm>
            <a:off x="285751" y="2747682"/>
            <a:ext cx="12877799" cy="4970929"/>
          </a:xfrm>
          <a:solidFill>
            <a:schemeClr val="accent6">
              <a:lumMod val="40000"/>
              <a:lumOff val="60000"/>
            </a:schemeClr>
          </a:solidFill>
        </p:spPr>
        <p:txBody>
          <a:bodyPr>
            <a:noAutofit/>
          </a:bodyPr>
          <a:lstStyle/>
          <a:p>
            <a:pPr eaLnBrk="1" hangingPunct="1">
              <a:lnSpc>
                <a:spcPct val="80000"/>
              </a:lnSpc>
            </a:pPr>
            <a:r>
              <a:rPr lang="en-US" sz="2800" b="1"/>
              <a:t>Name:  </a:t>
            </a:r>
            <a:r>
              <a:rPr lang="en-US" sz="2800"/>
              <a:t>- ------------</a:t>
            </a:r>
          </a:p>
          <a:p>
            <a:pPr eaLnBrk="1" hangingPunct="1">
              <a:lnSpc>
                <a:spcPct val="80000"/>
              </a:lnSpc>
              <a:buFontTx/>
              <a:buNone/>
            </a:pPr>
            <a:r>
              <a:rPr lang="en-US" sz="2400" b="1"/>
              <a:t>NAAM</a:t>
            </a:r>
            <a:r>
              <a:rPr lang="en-US" sz="2400"/>
              <a:t> :  Neutral  Secular, non- specific</a:t>
            </a:r>
          </a:p>
          <a:p>
            <a:pPr eaLnBrk="1" hangingPunct="1">
              <a:lnSpc>
                <a:spcPct val="80000"/>
              </a:lnSpc>
              <a:buFontTx/>
              <a:buNone/>
            </a:pPr>
            <a:r>
              <a:rPr lang="en-US" sz="2400" b="1"/>
              <a:t>Specific:</a:t>
            </a:r>
            <a:r>
              <a:rPr lang="en-US" sz="2400"/>
              <a:t> Allah, Lord, God, Ram, Rahim, Krishan, Waheguru, Issa, Hari, Swami, Kartar, Parmatma </a:t>
            </a:r>
          </a:p>
          <a:p>
            <a:pPr eaLnBrk="1" hangingPunct="1">
              <a:lnSpc>
                <a:spcPct val="80000"/>
              </a:lnSpc>
              <a:buFontTx/>
              <a:buNone/>
            </a:pPr>
            <a:r>
              <a:rPr lang="en-US" sz="2400"/>
              <a:t>As there are thousands of languages, so there maybe thousand different names for the NAAM</a:t>
            </a:r>
          </a:p>
          <a:p>
            <a:pPr eaLnBrk="1" hangingPunct="1">
              <a:lnSpc>
                <a:spcPct val="80000"/>
              </a:lnSpc>
              <a:buFontTx/>
              <a:buNone/>
            </a:pPr>
            <a:r>
              <a:rPr lang="en-US" sz="2400"/>
              <a:t>“Those who have forgotten Naam are caught in duality. They putrefy and die and are consumed by the fire of desire.” SGGS 19</a:t>
            </a:r>
          </a:p>
          <a:p>
            <a:pPr eaLnBrk="1" hangingPunct="1">
              <a:lnSpc>
                <a:spcPct val="80000"/>
              </a:lnSpc>
              <a:buFontTx/>
              <a:buNone/>
            </a:pPr>
            <a:r>
              <a:rPr lang="en-US" sz="2400"/>
              <a:t>“When you meet a True Guru, you can discover Naam. One recognizes a True Guru meeting whom you discover Naam.” SGGS P. 72</a:t>
            </a:r>
          </a:p>
          <a:p>
            <a:pPr eaLnBrk="1" hangingPunct="1">
              <a:lnSpc>
                <a:spcPct val="80000"/>
              </a:lnSpc>
              <a:buFontTx/>
              <a:buNone/>
            </a:pPr>
            <a:endParaRPr lang="en-US" sz="2400"/>
          </a:p>
        </p:txBody>
      </p:sp>
      <p:sp>
        <p:nvSpPr>
          <p:cNvPr id="3074" name="Rectangle 2"/>
          <p:cNvSpPr>
            <a:spLocks noGrp="1" noChangeArrowheads="1"/>
          </p:cNvSpPr>
          <p:nvPr>
            <p:ph type="title"/>
          </p:nvPr>
        </p:nvSpPr>
        <p:spPr>
          <a:xfrm>
            <a:off x="430306" y="13447"/>
            <a:ext cx="13110880" cy="2743200"/>
          </a:xfrm>
          <a:solidFill>
            <a:srgbClr val="00B0F0"/>
          </a:solidFill>
        </p:spPr>
        <p:txBody>
          <a:bodyPr>
            <a:normAutofit/>
          </a:bodyPr>
          <a:lstStyle/>
          <a:p>
            <a:pPr eaLnBrk="1" hangingPunct="1">
              <a:lnSpc>
                <a:spcPct val="80000"/>
              </a:lnSpc>
              <a:buFontTx/>
              <a:buNone/>
            </a:pPr>
            <a:r>
              <a:rPr lang="en-US" sz="2700"/>
              <a:t>Why?</a:t>
            </a:r>
            <a:br>
              <a:rPr lang="en-US" sz="2700"/>
            </a:br>
            <a:r>
              <a:rPr lang="en-US" sz="2700"/>
              <a:t>Sectarian Knowledge is a social construct</a:t>
            </a:r>
            <a:br>
              <a:rPr lang="en-US" sz="2700"/>
            </a:br>
            <a:r>
              <a:rPr lang="en-US" sz="2700"/>
              <a:t> for Greed and Power that denies access</a:t>
            </a:r>
            <a:br>
              <a:rPr lang="en-US" sz="2700"/>
            </a:br>
            <a:r>
              <a:rPr lang="en-US" sz="2700"/>
              <a:t> to  human potential especially for </a:t>
            </a:r>
            <a:br>
              <a:rPr lang="en-US" sz="2700"/>
            </a:br>
            <a:r>
              <a:rPr lang="en-US" sz="2700"/>
              <a:t>the lowest of the lows.</a:t>
            </a:r>
            <a:endParaRPr lang="en-US" sz="5400"/>
          </a:p>
        </p:txBody>
      </p:sp>
      <p:pic>
        <p:nvPicPr>
          <p:cNvPr id="2" name="Picture 4" descr="Image result for ik onkar">
            <a:extLst>
              <a:ext uri="{FF2B5EF4-FFF2-40B4-BE49-F238E27FC236}">
                <a16:creationId xmlns:a16="http://schemas.microsoft.com/office/drawing/2014/main" id="{E35E0987-3681-10FB-0743-AAC2A61109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4176" y="190500"/>
            <a:ext cx="6236073"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2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bg1"/>
              </a:solidFill>
            </a:endParaRPr>
          </a:p>
        </p:txBody>
      </p:sp>
      <p:grpSp>
        <p:nvGrpSpPr>
          <p:cNvPr id="10" name="Group 9">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1"/>
            <a:ext cx="13741681" cy="6858000"/>
            <a:chOff x="-6214" y="-1"/>
            <a:chExt cx="12214827" cy="6858000"/>
          </a:xfrm>
        </p:grpSpPr>
        <p:cxnSp>
          <p:nvCxnSpPr>
            <p:cNvPr id="11" name="Straight Connector 10">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3F81DE0-756B-D8DB-135A-9E6A6D1D276D}"/>
              </a:ext>
            </a:extLst>
          </p:cNvPr>
          <p:cNvSpPr>
            <a:spLocks noGrp="1"/>
          </p:cNvSpPr>
          <p:nvPr>
            <p:ph type="title"/>
          </p:nvPr>
        </p:nvSpPr>
        <p:spPr>
          <a:xfrm>
            <a:off x="777463" y="714593"/>
            <a:ext cx="3842285" cy="5968584"/>
          </a:xfrm>
          <a:solidFill>
            <a:schemeClr val="accent5">
              <a:lumMod val="60000"/>
              <a:lumOff val="40000"/>
            </a:schemeClr>
          </a:solidFill>
        </p:spPr>
        <p:txBody>
          <a:bodyPr anchor="t">
            <a:normAutofit/>
          </a:bodyPr>
          <a:lstStyle/>
          <a:p>
            <a:pPr>
              <a:lnSpc>
                <a:spcPct val="90000"/>
              </a:lnSpc>
            </a:pPr>
            <a:r>
              <a:rPr lang="en-US" sz="4200">
                <a:solidFill>
                  <a:srgbClr val="FF0000"/>
                </a:solidFill>
              </a:rPr>
              <a:t>The Birth of Stereotypical, Dehumanizing Hatred for Sikhs in 1605-1704 (Classification)</a:t>
            </a:r>
          </a:p>
        </p:txBody>
      </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9521" y="1480691"/>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2202F8B1-141E-B46C-2D3D-4C7CC184BD67}"/>
              </a:ext>
            </a:extLst>
          </p:cNvPr>
          <p:cNvSpPr>
            <a:spLocks noGrp="1"/>
          </p:cNvSpPr>
          <p:nvPr>
            <p:ph idx="1"/>
          </p:nvPr>
        </p:nvSpPr>
        <p:spPr>
          <a:xfrm>
            <a:off x="5010155" y="714592"/>
            <a:ext cx="8727964" cy="6143408"/>
          </a:xfrm>
          <a:solidFill>
            <a:srgbClr val="FFC000"/>
          </a:solidFill>
        </p:spPr>
        <p:txBody>
          <a:bodyPr anchor="t">
            <a:normAutofit/>
          </a:bodyPr>
          <a:lstStyle/>
          <a:p>
            <a:pPr>
              <a:lnSpc>
                <a:spcPct val="100000"/>
              </a:lnSpc>
            </a:pPr>
            <a:r>
              <a:rPr lang="en-US" sz="2600" b="1"/>
              <a:t>In 1605 Mughal Emperor Jahangir ordered the execution of the 5</a:t>
            </a:r>
            <a:r>
              <a:rPr lang="en-US" sz="2600" b="1" baseline="30000"/>
              <a:t>th</a:t>
            </a:r>
            <a:r>
              <a:rPr lang="en-US" sz="2600" b="1"/>
              <a:t> Guru, Guru Arjan</a:t>
            </a:r>
          </a:p>
          <a:p>
            <a:pPr>
              <a:lnSpc>
                <a:spcPct val="100000"/>
              </a:lnSpc>
            </a:pPr>
            <a:endParaRPr lang="en-US" sz="2600" b="1"/>
          </a:p>
          <a:p>
            <a:pPr>
              <a:lnSpc>
                <a:spcPct val="100000"/>
              </a:lnSpc>
            </a:pPr>
            <a:r>
              <a:rPr lang="en-US" sz="2600" b="1"/>
              <a:t>Why?: The Religion is drawing “</a:t>
            </a:r>
            <a:r>
              <a:rPr lang="en-US" sz="2600" b="1">
                <a:solidFill>
                  <a:schemeClr val="accent1">
                    <a:lumMod val="75000"/>
                  </a:schemeClr>
                </a:solidFill>
              </a:rPr>
              <a:t>Simple Hearted Hindus</a:t>
            </a:r>
            <a:r>
              <a:rPr lang="en-US" sz="2600" b="1"/>
              <a:t>” and “</a:t>
            </a:r>
            <a:r>
              <a:rPr lang="en-US" sz="2600" b="1">
                <a:solidFill>
                  <a:schemeClr val="accent1">
                    <a:lumMod val="75000"/>
                  </a:schemeClr>
                </a:solidFill>
              </a:rPr>
              <a:t>Even Foolish and Stupid Muslims</a:t>
            </a:r>
            <a:r>
              <a:rPr lang="en-US" sz="2600" b="1"/>
              <a:t>”  Jahangir’s reference is to Shudras’ (Untouchables) hierarchical position both in Hinduism and Islam.</a:t>
            </a:r>
          </a:p>
          <a:p>
            <a:pPr>
              <a:lnSpc>
                <a:spcPct val="100000"/>
              </a:lnSpc>
            </a:pPr>
            <a:r>
              <a:rPr lang="en-US" sz="2600" b="1"/>
              <a:t> Action: Emperor’s Edict “</a:t>
            </a:r>
            <a:r>
              <a:rPr lang="en-US" sz="2600" b="1">
                <a:solidFill>
                  <a:srgbClr val="C00000"/>
                </a:solidFill>
              </a:rPr>
              <a:t>I ordered that Guru Arjan should be put to death by tortures</a:t>
            </a:r>
            <a:r>
              <a:rPr lang="en-US" sz="2600" b="1"/>
              <a:t>.’ (Discrimination and Dehumanization)</a:t>
            </a:r>
          </a:p>
          <a:p>
            <a:pPr marL="0" indent="0">
              <a:lnSpc>
                <a:spcPct val="100000"/>
              </a:lnSpc>
              <a:buNone/>
            </a:pPr>
            <a:r>
              <a:rPr lang="en-US" sz="2100"/>
              <a:t>Reference: Captivating the Simple – Hearted, A Struggle for Human Dignity</a:t>
            </a:r>
          </a:p>
          <a:p>
            <a:pPr marL="0" indent="0">
              <a:lnSpc>
                <a:spcPct val="100000"/>
              </a:lnSpc>
              <a:buNone/>
            </a:pPr>
            <a:r>
              <a:rPr lang="en-US" sz="2100"/>
              <a:t>By Pieter Frierich and Bhajan Singh</a:t>
            </a:r>
          </a:p>
          <a:p>
            <a:pPr>
              <a:lnSpc>
                <a:spcPct val="100000"/>
              </a:lnSpc>
            </a:pPr>
            <a:endParaRPr lang="en-US" sz="2100"/>
          </a:p>
          <a:p>
            <a:pPr>
              <a:lnSpc>
                <a:spcPct val="100000"/>
              </a:lnSpc>
            </a:pPr>
            <a:endParaRPr lang="en-US" sz="2100"/>
          </a:p>
          <a:p>
            <a:pPr>
              <a:lnSpc>
                <a:spcPct val="100000"/>
              </a:lnSpc>
            </a:pPr>
            <a:endParaRPr lang="en-US" sz="2100"/>
          </a:p>
          <a:p>
            <a:pPr>
              <a:lnSpc>
                <a:spcPct val="100000"/>
              </a:lnSpc>
            </a:pPr>
            <a:endParaRPr lang="en-US" sz="2100" b="1"/>
          </a:p>
          <a:p>
            <a:pPr>
              <a:lnSpc>
                <a:spcPct val="100000"/>
              </a:lnSpc>
            </a:pPr>
            <a:endParaRPr lang="en-US" sz="2100"/>
          </a:p>
          <a:p>
            <a:pPr>
              <a:lnSpc>
                <a:spcPct val="100000"/>
              </a:lnSpc>
            </a:pPr>
            <a:endParaRPr lang="en-US" sz="2100"/>
          </a:p>
        </p:txBody>
      </p:sp>
    </p:spTree>
    <p:extLst>
      <p:ext uri="{BB962C8B-B14F-4D97-AF65-F5344CB8AC3E}">
        <p14:creationId val="4036678366"/>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useBgFill="1">
        <p:nvSpPr>
          <p:cNvPr id="46" name="Rectangle 45">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2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bg1"/>
              </a:solidFill>
            </a:endParaRPr>
          </a:p>
        </p:txBody>
      </p:sp>
      <p:sp useBgFill="1">
        <p:nvSpPr>
          <p:cNvPr id="47" name="Freeform: Shape 9">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6722310" y="-128710"/>
            <a:ext cx="6857996" cy="7115410"/>
          </a:xfrm>
          <a:custGeom>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p>
        </p:txBody>
      </p:sp>
      <p:grpSp>
        <p:nvGrpSpPr>
          <p:cNvPr id="12" name="Group 11">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0" y="-1"/>
            <a:ext cx="13741681" cy="6858000"/>
            <a:chOff x="-6214" y="-1"/>
            <a:chExt cx="12214827" cy="6858000"/>
          </a:xfrm>
        </p:grpSpPr>
        <p:cxnSp>
          <p:nvCxnSpPr>
            <p:cNvPr id="13" name="Straight Connector 12">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C978A6-AD4F-E418-4734-6170145FB2EE}"/>
              </a:ext>
            </a:extLst>
          </p:cNvPr>
          <p:cNvSpPr>
            <a:spLocks noGrp="1"/>
          </p:cNvSpPr>
          <p:nvPr>
            <p:ph type="title"/>
          </p:nvPr>
        </p:nvSpPr>
        <p:spPr>
          <a:xfrm>
            <a:off x="777463" y="725951"/>
            <a:ext cx="5538586" cy="5417452"/>
          </a:xfrm>
        </p:spPr>
        <p:txBody>
          <a:bodyPr anchor="ctr">
            <a:normAutofit/>
          </a:bodyPr>
          <a:lstStyle/>
          <a:p>
            <a:pPr>
              <a:lnSpc>
                <a:spcPct val="90000"/>
              </a:lnSpc>
            </a:pPr>
            <a:r>
              <a:rPr lang="en-US" sz="4200"/>
              <a:t>Mughal Royals and Hindu Bureaucrats Shape Ultra-Nationalistic Policies against Followers of Nanak (Organization and Preparation)</a:t>
            </a:r>
            <a:br>
              <a:rPr lang="en-US" sz="4200"/>
            </a:br>
            <a:endParaRPr lang="en-US" sz="4200"/>
          </a:p>
        </p:txBody>
      </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9521" y="3102160"/>
            <a:ext cx="568289" cy="63932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Grandview"/>
                <a:ea typeface="+mn-ea"/>
                <a:cs typeface="+mn-cs"/>
              </a:defRPr>
            </a:lvl1pPr>
            <a:lvl2pPr marL="457200" algn="l" defTabSz="914400" rtl="0" eaLnBrk="1" latinLnBrk="0" hangingPunct="1">
              <a:defRPr sz="1800" kern="1200">
                <a:solidFill>
                  <a:srgbClr val="FFFFFF"/>
                </a:solidFill>
                <a:latin typeface="Grandview"/>
                <a:ea typeface="+mn-ea"/>
                <a:cs typeface="+mn-cs"/>
              </a:defRPr>
            </a:lvl2pPr>
            <a:lvl3pPr marL="914400" algn="l" defTabSz="914400" rtl="0" eaLnBrk="1" latinLnBrk="0" hangingPunct="1">
              <a:defRPr sz="1800" kern="1200">
                <a:solidFill>
                  <a:srgbClr val="FFFFFF"/>
                </a:solidFill>
                <a:latin typeface="Grandview"/>
                <a:ea typeface="+mn-ea"/>
                <a:cs typeface="+mn-cs"/>
              </a:defRPr>
            </a:lvl3pPr>
            <a:lvl4pPr marL="1371600" algn="l" defTabSz="914400" rtl="0" eaLnBrk="1" latinLnBrk="0" hangingPunct="1">
              <a:defRPr sz="1800" kern="1200">
                <a:solidFill>
                  <a:srgbClr val="FFFFFF"/>
                </a:solidFill>
                <a:latin typeface="Grandview"/>
                <a:ea typeface="+mn-ea"/>
                <a:cs typeface="+mn-cs"/>
              </a:defRPr>
            </a:lvl4pPr>
            <a:lvl5pPr marL="1828800" algn="l" defTabSz="914400" rtl="0" eaLnBrk="1" latinLnBrk="0" hangingPunct="1">
              <a:defRPr sz="1800" kern="1200">
                <a:solidFill>
                  <a:srgbClr val="FFFFFF"/>
                </a:solidFill>
                <a:latin typeface="Grandview"/>
                <a:ea typeface="+mn-ea"/>
                <a:cs typeface="+mn-cs"/>
              </a:defRPr>
            </a:lvl5pPr>
            <a:lvl6pPr marL="2286000" algn="l" defTabSz="914400" rtl="0" eaLnBrk="1" latinLnBrk="0" hangingPunct="1">
              <a:defRPr sz="1800" kern="1200">
                <a:solidFill>
                  <a:srgbClr val="FFFFFF"/>
                </a:solidFill>
                <a:latin typeface="Grandview"/>
                <a:ea typeface="+mn-ea"/>
                <a:cs typeface="+mn-cs"/>
              </a:defRPr>
            </a:lvl6pPr>
            <a:lvl7pPr marL="2743200" algn="l" defTabSz="914400" rtl="0" eaLnBrk="1" latinLnBrk="0" hangingPunct="1">
              <a:defRPr sz="1800" kern="1200">
                <a:solidFill>
                  <a:srgbClr val="FFFFFF"/>
                </a:solidFill>
                <a:latin typeface="Grandview"/>
                <a:ea typeface="+mn-ea"/>
                <a:cs typeface="+mn-cs"/>
              </a:defRPr>
            </a:lvl7pPr>
            <a:lvl8pPr marL="3200400" algn="l" defTabSz="914400" rtl="0" eaLnBrk="1" latinLnBrk="0" hangingPunct="1">
              <a:defRPr sz="1800" kern="1200">
                <a:solidFill>
                  <a:srgbClr val="FFFFFF"/>
                </a:solidFill>
                <a:latin typeface="Grandview"/>
                <a:ea typeface="+mn-ea"/>
                <a:cs typeface="+mn-cs"/>
              </a:defRPr>
            </a:lvl8pPr>
            <a:lvl9pPr marL="3657600" algn="l" defTabSz="914400" rtl="0" eaLnBrk="1" latinLnBrk="0" hangingPunct="1">
              <a:defRPr sz="1800" kern="1200">
                <a:solidFill>
                  <a:srgbClr val="FFFFFF"/>
                </a:solidFill>
                <a:latin typeface="Grandview"/>
                <a:ea typeface="+mn-ea"/>
                <a:cs typeface="+mn-cs"/>
              </a:defRPr>
            </a:lvl9p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83472177-30D2-2E1D-9DDB-A9F98B948FA0}"/>
              </a:ext>
            </a:extLst>
          </p:cNvPr>
          <p:cNvSpPr>
            <a:spLocks noGrp="1"/>
          </p:cNvSpPr>
          <p:nvPr>
            <p:ph idx="1"/>
          </p:nvPr>
        </p:nvSpPr>
        <p:spPr>
          <a:xfrm>
            <a:off x="7972588" y="713048"/>
            <a:ext cx="4965948" cy="5449532"/>
          </a:xfrm>
        </p:spPr>
        <p:txBody>
          <a:bodyPr anchor="ctr">
            <a:normAutofit/>
          </a:bodyPr>
          <a:lstStyle/>
          <a:p>
            <a:pPr marL="0" indent="0">
              <a:buNone/>
            </a:pPr>
            <a:endParaRPr lang="en-US" sz="2100" b="1"/>
          </a:p>
          <a:p>
            <a:pPr marL="0" indent="0">
              <a:buNone/>
            </a:pPr>
            <a:r>
              <a:rPr lang="en-US" sz="2100" b="1"/>
              <a:t>Agency:</a:t>
            </a:r>
            <a:r>
              <a:rPr lang="en-US" sz="2100"/>
              <a:t> High Ranked Mughal Hindu Official Chandu carried out the execution with severe tortures mostly described in Manu Samriti, a Hindu law against Untouchables</a:t>
            </a:r>
          </a:p>
          <a:p>
            <a:endParaRPr lang="en-US" sz="2100"/>
          </a:p>
        </p:txBody>
      </p:sp>
    </p:spTree>
    <p:extLst>
      <p:ext uri="{BB962C8B-B14F-4D97-AF65-F5344CB8AC3E}">
        <p14:creationId val="3636787912"/>
      </p:ext>
    </p:extLst>
  </p:cSld>
  <p:clrMapOvr>
    <a:masterClrMapping/>
  </p:clrMapOvr>
  <p:transition/>
  <p:timing/>
</p:sld>
</file>

<file path=ppt/tags/tag1.xml><?xml version="1.0" encoding="utf-8"?>
<p:tagLst xmlns:p="http://schemas.openxmlformats.org/presentationml/2006/main">
  <p:tag name="AS_NET" val="6.0.29"/>
  <p:tag name="AS_OS" val="Unix 5.4.0.196"/>
  <p:tag name="AS_RELEASE_DATE" val="2024.02.14"/>
  <p:tag name="AS_TITLE" val="Aspose.Slides for .NET6"/>
  <p:tag name="AS_VERSION" val="24.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Grandview"/>
        <a:cs typeface="Arial"/>
      </a:majorFont>
      <a:minorFont>
        <a:latin typeface="Grandview"/>
        <a:ea typeface="Grandview"/>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CosineVTI" id="{4F4449D5-5E9D-4D83-9E2A-939F9CF20276}" vid="{03166EA1-370F-4321-A61E-8851365B4312}"/>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228</Paragraphs>
  <Slides>52</Slides>
  <Notes>0</Notes>
  <TotalTime>1</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52</vt:i4>
      </vt:variant>
    </vt:vector>
  </HeadingPairs>
  <TitlesOfParts>
    <vt:vector baseType="lpstr" size="58">
      <vt:lpstr>Arial</vt:lpstr>
      <vt:lpstr>Calibri</vt:lpstr>
      <vt:lpstr>Grandview</vt:lpstr>
      <vt:lpstr>Wingdings</vt:lpstr>
      <vt:lpstr>Calibri Light</vt:lpstr>
      <vt:lpstr>Office Theme</vt:lpstr>
      <vt:lpstr>Sikh Genocide in the 18th century</vt:lpstr>
      <vt:lpstr>PowerPoint Presentation</vt:lpstr>
      <vt:lpstr>Ten Stages of GenocidebyProf. Gregory Stanton</vt:lpstr>
      <vt:lpstr>Ten Stages of GenocidebyProf. Gregory Stanton</vt:lpstr>
      <vt:lpstr>Ghallughara  or Genocide ?</vt:lpstr>
      <vt:lpstr>Genocide of 1746, a Brief Outline </vt:lpstr>
      <vt:lpstr>Why?Sectarian Knowledge is a social construct for Greed and Power that denies access to  human potential especially for the lowest of the lows.</vt:lpstr>
      <vt:lpstr>The Birth of Stereotypical, Dehumanizing Hatred for Sikhs in 1605-1704 (Classification)</vt:lpstr>
      <vt:lpstr>Mughal Royals and Hindu Bureaucrats Shape Ultra-Nationalistic Policies against Followers of Nanak (Organization and Preparation)</vt:lpstr>
      <vt:lpstr>Boiling in a Cauldron and Pouring Hot Sand</vt:lpstr>
      <vt:lpstr>Images of Guru Arjan’s Tortures</vt:lpstr>
      <vt:lpstr>Ideological bases of Hatred DeterminePolarization and Persecution</vt:lpstr>
      <vt:lpstr>Persecution of Guru Teg Bahadur and His Sikhs, Mati Das, Sati Das, Dyala</vt:lpstr>
      <vt:lpstr>Four Massive Mughals’ army attacks on 6th Guru, Thirteen on the 10th Guru: Discrimination 1634-1708 </vt:lpstr>
      <vt:lpstr>Persecution of Banda Singh Bahudar, a Sikh commander 1710-1716 </vt:lpstr>
      <vt:lpstr>Public Execution of Sikhs in 1716</vt:lpstr>
      <vt:lpstr>PowerPoint Presentation</vt:lpstr>
      <vt:lpstr>Punjab Governors Abdul Samad Khan and his son Zakriya Khan, 1716 -1745</vt:lpstr>
      <vt:lpstr>Sikhs’ Head hunting A Profitable Business</vt:lpstr>
      <vt:lpstr>Bhai Mani Singh, A Sikh Scholar’s Execution</vt:lpstr>
      <vt:lpstr>Bhai Mani Singh Chopped Limb by Limb</vt:lpstr>
      <vt:lpstr> Sabeg Singh and his son Shahbaz Singh</vt:lpstr>
      <vt:lpstr> Taru Singh Accused of “Langar for the Needy”</vt:lpstr>
      <vt:lpstr>Mughals’ Hitman Massa Ranghar 1740</vt:lpstr>
      <vt:lpstr>All Lahore’s Sikhs Executed at Horse Market (Survivors Relocate for Safety)</vt:lpstr>
      <vt:lpstr>Shaheed Ganj 1735-1746 </vt:lpstr>
      <vt:lpstr>The Execution Site in Lahore Gurdwara Shaheed Ganj Singhinian </vt:lpstr>
      <vt:lpstr> Mughal Faujdar Jaspat Rai and Sikhs 1745 -46</vt:lpstr>
      <vt:lpstr>May 1746, Ghallughara/Genocide</vt:lpstr>
      <vt:lpstr>Diwan Lakhpat Rai Destroys Guru Granth Sahib Birs and Discards them in Rivers and Wellsand Burnt Many other Historical Manuscripts</vt:lpstr>
      <vt:lpstr>The End of Mughal Empire in Greater PunjabSikhs Built the Fort Ram Rauni</vt:lpstr>
      <vt:lpstr>Sikh Women Captive at Mir Mannu’s Death Camp</vt:lpstr>
      <vt:lpstr>Punjab Annexed to Afghanistan Empire</vt:lpstr>
      <vt:lpstr>Genocide of 1762, or(Vadda Ghallughara, 1762) a Brief Outline </vt:lpstr>
      <vt:lpstr>30,000-35,000 Civilians Massacred February 5, 1762 (Extermination)</vt:lpstr>
      <vt:lpstr>Why Vadda Ghallughara? A Context of 1759-1761</vt:lpstr>
      <vt:lpstr>Ahmad Shah Abdali Builds a Coalition to Punish Sikhs</vt:lpstr>
      <vt:lpstr>Niranjanias or Hindalis, A Breakaway  Sect known for Disinformation against Sikhs</vt:lpstr>
      <vt:lpstr> Preparation and Polarization</vt:lpstr>
      <vt:lpstr>A Joint Operation at Rahira KupPersecution to Extermination on Feb.5, 1762</vt:lpstr>
      <vt:lpstr>The Sikhs Restore Civil Rule and Build Mutual Trust Among Muslims and Hindus: How?</vt:lpstr>
      <vt:lpstr>Sikhs Controlled Punjab over 80 years</vt:lpstr>
      <vt:lpstr>Rebuttal to Sukhi Chahal</vt:lpstr>
      <vt:lpstr>PowerPoint Presentation</vt:lpstr>
      <vt:lpstr> </vt:lpstr>
      <vt:lpstr>PowerPoint Presentation</vt:lpstr>
      <vt:lpstr>PowerPoint Presentation</vt:lpstr>
      <vt:lpstr>PowerPoint Presentation</vt:lpstr>
      <vt:lpstr>PowerPoint Presentation</vt:lpstr>
      <vt:lpstr>List of Gurdwaras Demolished by the RSS/BJP</vt:lpstr>
      <vt:lpstr>PowerPoint Presentation</vt:lpstr>
      <vt:lpstr>PowerPoint Presentation</vt:lpstr>
    </vt:vector>
  </TitlesOfParts>
  <LinksUpToDate>0</LinksUpToDate>
  <SharedDoc>0</SharedDoc>
  <HyperlinksChanged>0</HyperlinksChanged>
  <Application>Aspose.Slides for .NET</Application>
  <AppVersion>24.0200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2025-01-17T07:34:34.646</cp:lastPrinted>
  <dcterms:created xsi:type="dcterms:W3CDTF">2025-01-17T07:34:34Z</dcterms:created>
  <dcterms:modified xsi:type="dcterms:W3CDTF">2025-01-17T07:34:37Z</dcterms:modified>
</cp:coreProperties>
</file>